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 autoCompressPictures="0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6" r:id="rId2"/>
    <p:sldId id="272" r:id="rId3"/>
    <p:sldId id="266" r:id="rId4"/>
    <p:sldId id="280" r:id="rId5"/>
    <p:sldId id="282" r:id="rId6"/>
    <p:sldId id="281" r:id="rId7"/>
    <p:sldId id="262" r:id="rId8"/>
  </p:sldIdLst>
  <p:sldSz cx="12192000" cy="6858000"/>
  <p:notesSz cx="7077075" cy="90043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/>
        <a:cs typeface="Geneva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/>
        <a:cs typeface="Geneva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/>
        <a:cs typeface="Geneva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/>
        <a:cs typeface="Geneva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/>
        <a:cs typeface="Geneva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Geneva"/>
        <a:cs typeface="Geneva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Geneva"/>
        <a:cs typeface="Geneva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Geneva"/>
        <a:cs typeface="Geneva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Geneva"/>
        <a:cs typeface="Geneva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Fewox, Marcella M." initials="FMM" lastIdx="9" clrIdx="0">
    <p:extLst>
      <p:ext uri="{19B8F6BF-5375-455C-9EA6-DF929625EA0E}">
        <p15:presenceInfo xmlns:p15="http://schemas.microsoft.com/office/powerpoint/2012/main" userId="S::mmfewox@houstonmethodist.org::e73d8ddf-2085-4623-a6bb-bd661fc77a5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E3767"/>
    <a:srgbClr val="0E3664"/>
    <a:srgbClr val="0D3562"/>
    <a:srgbClr val="0D2753"/>
    <a:srgbClr val="0D3462"/>
    <a:srgbClr val="0E4B7E"/>
    <a:srgbClr val="0D3F65"/>
    <a:srgbClr val="003F6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 snapToObjects="1">
      <p:cViewPr varScale="1">
        <p:scale>
          <a:sx n="87" d="100"/>
          <a:sy n="87" d="100"/>
        </p:scale>
        <p:origin x="87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5570974-7804-4C18-AB5E-F39581EB95B9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88EF843-5B89-4E09-A2F9-7999C7E2A11D}">
      <dgm:prSet custT="1"/>
      <dgm:spPr/>
      <dgm:t>
        <a:bodyPr/>
        <a:lstStyle/>
        <a:p>
          <a:r>
            <a:rPr lang="en-US" sz="2000" baseline="0" dirty="0">
              <a:latin typeface="Franklin Gothic Book" panose="020B0503020102020204" pitchFamily="34" charset="0"/>
            </a:rPr>
            <a:t>Classroom-based training is assigned in LMS.</a:t>
          </a:r>
          <a:endParaRPr lang="en-US" sz="2000" dirty="0">
            <a:latin typeface="Franklin Gothic Book" panose="020B0503020102020204" pitchFamily="34" charset="0"/>
          </a:endParaRPr>
        </a:p>
      </dgm:t>
    </dgm:pt>
    <dgm:pt modelId="{BF05FD72-FAFD-47B2-9559-92B631BF0547}" type="parTrans" cxnId="{B095F89F-6CE3-45F8-A642-7E8A95B21F65}">
      <dgm:prSet/>
      <dgm:spPr/>
      <dgm:t>
        <a:bodyPr/>
        <a:lstStyle/>
        <a:p>
          <a:endParaRPr lang="en-US"/>
        </a:p>
      </dgm:t>
    </dgm:pt>
    <dgm:pt modelId="{7429B968-1994-4408-BD70-14AC3CE6342E}" type="sibTrans" cxnId="{B095F89F-6CE3-45F8-A642-7E8A95B21F65}">
      <dgm:prSet/>
      <dgm:spPr/>
      <dgm:t>
        <a:bodyPr/>
        <a:lstStyle/>
        <a:p>
          <a:endParaRPr lang="en-US"/>
        </a:p>
      </dgm:t>
    </dgm:pt>
    <dgm:pt modelId="{D5402408-CC52-4E7B-85F8-F3EBD7AA0B07}">
      <dgm:prSet/>
      <dgm:spPr/>
      <dgm:t>
        <a:bodyPr/>
        <a:lstStyle/>
        <a:p>
          <a:r>
            <a:rPr lang="en-US" baseline="0" dirty="0">
              <a:latin typeface="Franklin Gothic Book" panose="020B0503020102020204" pitchFamily="34" charset="0"/>
            </a:rPr>
            <a:t>Impacted nurses need to register in LMS for the applicable </a:t>
          </a:r>
          <a:r>
            <a:rPr lang="en-US" b="1" i="1" baseline="0" dirty="0">
              <a:latin typeface="Franklin Gothic Book" panose="020B0503020102020204" pitchFamily="34" charset="0"/>
            </a:rPr>
            <a:t>Epic IV Pump Integration Training </a:t>
          </a:r>
          <a:r>
            <a:rPr lang="en-US" baseline="0" dirty="0">
              <a:latin typeface="Franklin Gothic Book" panose="020B0503020102020204" pitchFamily="34" charset="0"/>
            </a:rPr>
            <a:t>session for their role.</a:t>
          </a:r>
          <a:endParaRPr lang="en-US" dirty="0">
            <a:latin typeface="Franklin Gothic Book" panose="020B0503020102020204" pitchFamily="34" charset="0"/>
          </a:endParaRPr>
        </a:p>
      </dgm:t>
    </dgm:pt>
    <dgm:pt modelId="{79200974-45A5-4ABC-A756-95BE323E07F1}" type="parTrans" cxnId="{FDB8FC68-0D87-45E4-B365-AF694FED09FC}">
      <dgm:prSet/>
      <dgm:spPr/>
      <dgm:t>
        <a:bodyPr/>
        <a:lstStyle/>
        <a:p>
          <a:endParaRPr lang="en-US"/>
        </a:p>
      </dgm:t>
    </dgm:pt>
    <dgm:pt modelId="{38A25811-5BDC-42C0-88D7-3E3CAEE1E9F3}" type="sibTrans" cxnId="{FDB8FC68-0D87-45E4-B365-AF694FED09FC}">
      <dgm:prSet/>
      <dgm:spPr/>
      <dgm:t>
        <a:bodyPr/>
        <a:lstStyle/>
        <a:p>
          <a:endParaRPr lang="en-US"/>
        </a:p>
      </dgm:t>
    </dgm:pt>
    <dgm:pt modelId="{E2AC050B-910E-45FA-9AEE-7118EA3131C0}">
      <dgm:prSet/>
      <dgm:spPr/>
      <dgm:t>
        <a:bodyPr/>
        <a:lstStyle/>
        <a:p>
          <a:r>
            <a:rPr lang="en-US" b="1" dirty="0">
              <a:latin typeface="Franklin Gothic Book" panose="020B0503020102020204" pitchFamily="34" charset="0"/>
            </a:rPr>
            <a:t>Critical Care/ICU Departments – </a:t>
          </a:r>
          <a:r>
            <a:rPr lang="en-US" b="0" dirty="0">
              <a:latin typeface="Franklin Gothic Book" panose="020B0503020102020204" pitchFamily="34" charset="0"/>
            </a:rPr>
            <a:t>Course ID 1594004</a:t>
          </a:r>
          <a:endParaRPr lang="en-US" dirty="0">
            <a:latin typeface="Franklin Gothic Book" panose="020B0503020102020204" pitchFamily="34" charset="0"/>
          </a:endParaRPr>
        </a:p>
      </dgm:t>
    </dgm:pt>
    <dgm:pt modelId="{FF35827C-1320-4DD1-BA8F-372701B68BFB}" type="parTrans" cxnId="{741B1328-96D0-48CB-8457-43B085FE732C}">
      <dgm:prSet/>
      <dgm:spPr/>
      <dgm:t>
        <a:bodyPr/>
        <a:lstStyle/>
        <a:p>
          <a:endParaRPr lang="en-US"/>
        </a:p>
      </dgm:t>
    </dgm:pt>
    <dgm:pt modelId="{4FF8D7DB-33CB-4B72-B4E0-A9BE77E6180C}" type="sibTrans" cxnId="{741B1328-96D0-48CB-8457-43B085FE732C}">
      <dgm:prSet/>
      <dgm:spPr/>
      <dgm:t>
        <a:bodyPr/>
        <a:lstStyle/>
        <a:p>
          <a:endParaRPr lang="en-US"/>
        </a:p>
      </dgm:t>
    </dgm:pt>
    <dgm:pt modelId="{619CADCF-F0F6-4ACC-BB4C-3B15DB488E52}">
      <dgm:prSet/>
      <dgm:spPr/>
      <dgm:t>
        <a:bodyPr/>
        <a:lstStyle/>
        <a:p>
          <a:r>
            <a:rPr lang="en-US" baseline="0" dirty="0">
              <a:latin typeface="Franklin Gothic Book" panose="020B0503020102020204" pitchFamily="34" charset="0"/>
            </a:rPr>
            <a:t>Classes are in the </a:t>
          </a:r>
          <a:r>
            <a:rPr lang="en-US" b="1" baseline="0" dirty="0">
              <a:latin typeface="Franklin Gothic Book" panose="020B0503020102020204" pitchFamily="34" charset="0"/>
            </a:rPr>
            <a:t>Maple Computer Room at HMW.</a:t>
          </a:r>
          <a:endParaRPr lang="en-US" dirty="0">
            <a:latin typeface="Franklin Gothic Book" panose="020B0503020102020204" pitchFamily="34" charset="0"/>
          </a:endParaRPr>
        </a:p>
      </dgm:t>
    </dgm:pt>
    <dgm:pt modelId="{78972233-A479-4B42-875E-E9670DFF9782}" type="parTrans" cxnId="{1AD6FF3B-6452-476C-9DB3-4FBFC8DAFD0D}">
      <dgm:prSet/>
      <dgm:spPr/>
      <dgm:t>
        <a:bodyPr/>
        <a:lstStyle/>
        <a:p>
          <a:endParaRPr lang="en-US"/>
        </a:p>
      </dgm:t>
    </dgm:pt>
    <dgm:pt modelId="{25E3A77B-DBC1-4D6C-B978-16ACC3CEAD71}" type="sibTrans" cxnId="{1AD6FF3B-6452-476C-9DB3-4FBFC8DAFD0D}">
      <dgm:prSet/>
      <dgm:spPr/>
      <dgm:t>
        <a:bodyPr/>
        <a:lstStyle/>
        <a:p>
          <a:endParaRPr lang="en-US"/>
        </a:p>
      </dgm:t>
    </dgm:pt>
    <dgm:pt modelId="{D9CDB27C-7B4C-4AB2-8D20-36DAF4DA937C}">
      <dgm:prSet/>
      <dgm:spPr/>
      <dgm:t>
        <a:bodyPr/>
        <a:lstStyle/>
        <a:p>
          <a:r>
            <a:rPr lang="en-US" baseline="0" dirty="0">
              <a:latin typeface="Franklin Gothic Book" panose="020B0503020102020204" pitchFamily="34" charset="0"/>
            </a:rPr>
            <a:t>Each course is </a:t>
          </a:r>
          <a:r>
            <a:rPr lang="en-US" baseline="0" dirty="0">
              <a:solidFill>
                <a:schemeClr val="bg1"/>
              </a:solidFill>
              <a:latin typeface="Franklin Gothic Book" panose="020B0503020102020204" pitchFamily="34" charset="0"/>
            </a:rPr>
            <a:t>approx. </a:t>
          </a:r>
          <a:r>
            <a:rPr lang="en-US" b="1" i="1" baseline="0" dirty="0">
              <a:solidFill>
                <a:schemeClr val="bg1"/>
              </a:solidFill>
              <a:latin typeface="Franklin Gothic Book" panose="020B0503020102020204" pitchFamily="34" charset="0"/>
            </a:rPr>
            <a:t>two hours </a:t>
          </a:r>
          <a:r>
            <a:rPr lang="en-US" baseline="0" dirty="0">
              <a:solidFill>
                <a:schemeClr val="bg1"/>
              </a:solidFill>
              <a:latin typeface="Franklin Gothic Book" panose="020B0503020102020204" pitchFamily="34" charset="0"/>
            </a:rPr>
            <a:t>long.</a:t>
          </a:r>
          <a:endParaRPr lang="en-US" dirty="0">
            <a:solidFill>
              <a:schemeClr val="bg1"/>
            </a:solidFill>
            <a:latin typeface="Franklin Gothic Book" panose="020B0503020102020204" pitchFamily="34" charset="0"/>
          </a:endParaRPr>
        </a:p>
      </dgm:t>
    </dgm:pt>
    <dgm:pt modelId="{506CE00E-02E4-4E99-9D6C-54E4DC89FB46}" type="parTrans" cxnId="{B24EE630-5F54-41F5-B202-D90B273D9DC0}">
      <dgm:prSet/>
      <dgm:spPr/>
      <dgm:t>
        <a:bodyPr/>
        <a:lstStyle/>
        <a:p>
          <a:endParaRPr lang="en-US"/>
        </a:p>
      </dgm:t>
    </dgm:pt>
    <dgm:pt modelId="{2D27D438-E68A-4045-BC89-8B2B3F573A99}" type="sibTrans" cxnId="{B24EE630-5F54-41F5-B202-D90B273D9DC0}">
      <dgm:prSet/>
      <dgm:spPr/>
      <dgm:t>
        <a:bodyPr/>
        <a:lstStyle/>
        <a:p>
          <a:endParaRPr lang="en-US"/>
        </a:p>
      </dgm:t>
    </dgm:pt>
    <dgm:pt modelId="{C7626F42-DA93-4D87-82F6-5874B888115F}">
      <dgm:prSet/>
      <dgm:spPr/>
      <dgm:t>
        <a:bodyPr/>
        <a:lstStyle/>
        <a:p>
          <a:r>
            <a:rPr lang="en-US" baseline="0" dirty="0">
              <a:latin typeface="Franklin Gothic Book" panose="020B0503020102020204" pitchFamily="34" charset="0"/>
            </a:rPr>
            <a:t>Deadline for training completion </a:t>
          </a:r>
          <a:r>
            <a:rPr lang="en-US" baseline="0" dirty="0">
              <a:solidFill>
                <a:schemeClr val="bg1"/>
              </a:solidFill>
              <a:latin typeface="Franklin Gothic Book" panose="020B0503020102020204" pitchFamily="34" charset="0"/>
            </a:rPr>
            <a:t>is </a:t>
          </a:r>
          <a:r>
            <a:rPr lang="en-US" b="1" i="1" baseline="0" dirty="0">
              <a:solidFill>
                <a:schemeClr val="bg1"/>
              </a:solidFill>
              <a:latin typeface="Franklin Gothic Book" panose="020B0503020102020204" pitchFamily="34" charset="0"/>
            </a:rPr>
            <a:t>Friday, October 28</a:t>
          </a:r>
          <a:r>
            <a:rPr lang="en-US" baseline="0" dirty="0">
              <a:solidFill>
                <a:schemeClr val="bg1"/>
              </a:solidFill>
              <a:latin typeface="Franklin Gothic Book" panose="020B0503020102020204" pitchFamily="34" charset="0"/>
            </a:rPr>
            <a:t>.</a:t>
          </a:r>
          <a:endParaRPr lang="en-US" dirty="0">
            <a:solidFill>
              <a:schemeClr val="bg1"/>
            </a:solidFill>
            <a:latin typeface="Franklin Gothic Book" panose="020B0503020102020204" pitchFamily="34" charset="0"/>
          </a:endParaRPr>
        </a:p>
      </dgm:t>
    </dgm:pt>
    <dgm:pt modelId="{398C0FA3-F9FB-4838-8AF9-638778C37EBA}" type="parTrans" cxnId="{AA241EB7-8E28-49BB-B84A-6CCD7B0192AF}">
      <dgm:prSet/>
      <dgm:spPr/>
      <dgm:t>
        <a:bodyPr/>
        <a:lstStyle/>
        <a:p>
          <a:endParaRPr lang="en-US"/>
        </a:p>
      </dgm:t>
    </dgm:pt>
    <dgm:pt modelId="{0EBEDD7E-B928-4A74-88B8-CA25A37B9A84}" type="sibTrans" cxnId="{AA241EB7-8E28-49BB-B84A-6CCD7B0192AF}">
      <dgm:prSet/>
      <dgm:spPr/>
      <dgm:t>
        <a:bodyPr/>
        <a:lstStyle/>
        <a:p>
          <a:endParaRPr lang="en-US"/>
        </a:p>
      </dgm:t>
    </dgm:pt>
    <dgm:pt modelId="{DE398D65-F071-4A79-BF8B-9BADB891C0A5}">
      <dgm:prSet/>
      <dgm:spPr/>
      <dgm:t>
        <a:bodyPr/>
        <a:lstStyle/>
        <a:p>
          <a:r>
            <a:rPr lang="en-US" b="1" dirty="0">
              <a:latin typeface="Franklin Gothic Book" panose="020B0503020102020204" pitchFamily="34" charset="0"/>
            </a:rPr>
            <a:t>All Other Depts – </a:t>
          </a:r>
          <a:r>
            <a:rPr lang="en-US" b="0" dirty="0">
              <a:latin typeface="Franklin Gothic Book" panose="020B0503020102020204" pitchFamily="34" charset="0"/>
            </a:rPr>
            <a:t>Course ID 1589055</a:t>
          </a:r>
        </a:p>
      </dgm:t>
    </dgm:pt>
    <dgm:pt modelId="{6FB253BB-DFC8-4B92-B373-E376C7383FD5}" type="parTrans" cxnId="{C849D369-55B6-4D47-BF2A-CAF14A24B9FF}">
      <dgm:prSet/>
      <dgm:spPr/>
      <dgm:t>
        <a:bodyPr/>
        <a:lstStyle/>
        <a:p>
          <a:endParaRPr lang="en-US"/>
        </a:p>
      </dgm:t>
    </dgm:pt>
    <dgm:pt modelId="{8267B7A5-6DC3-4D5F-94CC-56C7334C711E}" type="sibTrans" cxnId="{C849D369-55B6-4D47-BF2A-CAF14A24B9FF}">
      <dgm:prSet/>
      <dgm:spPr/>
      <dgm:t>
        <a:bodyPr/>
        <a:lstStyle/>
        <a:p>
          <a:endParaRPr lang="en-US"/>
        </a:p>
      </dgm:t>
    </dgm:pt>
    <dgm:pt modelId="{695AEC65-34DA-48A1-9B73-1654C5AB741E}">
      <dgm:prSet/>
      <dgm:spPr/>
      <dgm:t>
        <a:bodyPr/>
        <a:lstStyle/>
        <a:p>
          <a:r>
            <a:rPr lang="en-US" b="1" dirty="0">
              <a:latin typeface="Franklin Gothic Book" panose="020B0503020102020204" pitchFamily="34" charset="0"/>
            </a:rPr>
            <a:t>Super User – </a:t>
          </a:r>
          <a:r>
            <a:rPr lang="en-US" b="0" dirty="0">
              <a:latin typeface="Franklin Gothic Book" panose="020B0503020102020204" pitchFamily="34" charset="0"/>
            </a:rPr>
            <a:t>Course ID 1589062</a:t>
          </a:r>
          <a:endParaRPr lang="en-US" b="1" dirty="0">
            <a:latin typeface="Franklin Gothic Book" panose="020B0503020102020204" pitchFamily="34" charset="0"/>
          </a:endParaRPr>
        </a:p>
      </dgm:t>
    </dgm:pt>
    <dgm:pt modelId="{4A56820E-0408-4DE4-AF88-32DFFD32945E}" type="parTrans" cxnId="{E7FC6CEC-3B1C-47DC-96CC-B98E3B65E625}">
      <dgm:prSet/>
      <dgm:spPr/>
      <dgm:t>
        <a:bodyPr/>
        <a:lstStyle/>
        <a:p>
          <a:endParaRPr lang="en-US"/>
        </a:p>
      </dgm:t>
    </dgm:pt>
    <dgm:pt modelId="{C386F25E-038F-4EAE-A982-8B795976165C}" type="sibTrans" cxnId="{E7FC6CEC-3B1C-47DC-96CC-B98E3B65E625}">
      <dgm:prSet/>
      <dgm:spPr/>
      <dgm:t>
        <a:bodyPr/>
        <a:lstStyle/>
        <a:p>
          <a:endParaRPr lang="en-US"/>
        </a:p>
      </dgm:t>
    </dgm:pt>
    <dgm:pt modelId="{2336D728-90F5-4411-A5A5-F177BFB86982}" type="pres">
      <dgm:prSet presAssocID="{55570974-7804-4C18-AB5E-F39581EB95B9}" presName="linear" presStyleCnt="0">
        <dgm:presLayoutVars>
          <dgm:animLvl val="lvl"/>
          <dgm:resizeHandles val="exact"/>
        </dgm:presLayoutVars>
      </dgm:prSet>
      <dgm:spPr/>
    </dgm:pt>
    <dgm:pt modelId="{0D85DB39-E91F-4589-9A2F-5911E0142A2F}" type="pres">
      <dgm:prSet presAssocID="{488EF843-5B89-4E09-A2F9-7999C7E2A11D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A8BC7AD8-A031-460B-BB20-ADDEFAEF78FA}" type="pres">
      <dgm:prSet presAssocID="{7429B968-1994-4408-BD70-14AC3CE6342E}" presName="spacer" presStyleCnt="0"/>
      <dgm:spPr/>
    </dgm:pt>
    <dgm:pt modelId="{AD6767B2-D2D3-4F34-AECC-A105AB9672F6}" type="pres">
      <dgm:prSet presAssocID="{D5402408-CC52-4E7B-85F8-F3EBD7AA0B07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6BFCA93D-D32E-4EC9-9D89-8679D3B61B39}" type="pres">
      <dgm:prSet presAssocID="{D5402408-CC52-4E7B-85F8-F3EBD7AA0B07}" presName="childText" presStyleLbl="revTx" presStyleIdx="0" presStyleCnt="1">
        <dgm:presLayoutVars>
          <dgm:bulletEnabled val="1"/>
        </dgm:presLayoutVars>
      </dgm:prSet>
      <dgm:spPr/>
    </dgm:pt>
    <dgm:pt modelId="{C5627938-F35F-49AF-8749-010C31F4A9D7}" type="pres">
      <dgm:prSet presAssocID="{619CADCF-F0F6-4ACC-BB4C-3B15DB488E52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95DD409A-2866-491D-B3ED-C401905B2161}" type="pres">
      <dgm:prSet presAssocID="{25E3A77B-DBC1-4D6C-B978-16ACC3CEAD71}" presName="spacer" presStyleCnt="0"/>
      <dgm:spPr/>
    </dgm:pt>
    <dgm:pt modelId="{6FDEA39A-37A5-4322-9ACD-D5A1155C4B10}" type="pres">
      <dgm:prSet presAssocID="{D9CDB27C-7B4C-4AB2-8D20-36DAF4DA937C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4D934370-D8FB-44EE-A59E-2A6FCD8A7334}" type="pres">
      <dgm:prSet presAssocID="{2D27D438-E68A-4045-BC89-8B2B3F573A99}" presName="spacer" presStyleCnt="0"/>
      <dgm:spPr/>
    </dgm:pt>
    <dgm:pt modelId="{3CC77073-8AF9-46F5-BDCC-8519AFCFC03F}" type="pres">
      <dgm:prSet presAssocID="{C7626F42-DA93-4D87-82F6-5874B888115F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80FC1A02-632B-4205-96DF-FB34A2E30F8B}" type="presOf" srcId="{D5402408-CC52-4E7B-85F8-F3EBD7AA0B07}" destId="{AD6767B2-D2D3-4F34-AECC-A105AB9672F6}" srcOrd="0" destOrd="0" presId="urn:microsoft.com/office/officeart/2005/8/layout/vList2"/>
    <dgm:cxn modelId="{2E74471A-A8EC-4731-89A9-D5F319632F2A}" type="presOf" srcId="{D9CDB27C-7B4C-4AB2-8D20-36DAF4DA937C}" destId="{6FDEA39A-37A5-4322-9ACD-D5A1155C4B10}" srcOrd="0" destOrd="0" presId="urn:microsoft.com/office/officeart/2005/8/layout/vList2"/>
    <dgm:cxn modelId="{7381D31D-4A00-4B0D-91E0-CA2CEEE61D02}" type="presOf" srcId="{E2AC050B-910E-45FA-9AEE-7118EA3131C0}" destId="{6BFCA93D-D32E-4EC9-9D89-8679D3B61B39}" srcOrd="0" destOrd="0" presId="urn:microsoft.com/office/officeart/2005/8/layout/vList2"/>
    <dgm:cxn modelId="{741B1328-96D0-48CB-8457-43B085FE732C}" srcId="{D5402408-CC52-4E7B-85F8-F3EBD7AA0B07}" destId="{E2AC050B-910E-45FA-9AEE-7118EA3131C0}" srcOrd="0" destOrd="0" parTransId="{FF35827C-1320-4DD1-BA8F-372701B68BFB}" sibTransId="{4FF8D7DB-33CB-4B72-B4E0-A9BE77E6180C}"/>
    <dgm:cxn modelId="{6C59C52C-F891-4000-A9D3-F2F957D2BAD1}" type="presOf" srcId="{DE398D65-F071-4A79-BF8B-9BADB891C0A5}" destId="{6BFCA93D-D32E-4EC9-9D89-8679D3B61B39}" srcOrd="0" destOrd="1" presId="urn:microsoft.com/office/officeart/2005/8/layout/vList2"/>
    <dgm:cxn modelId="{B24EE630-5F54-41F5-B202-D90B273D9DC0}" srcId="{55570974-7804-4C18-AB5E-F39581EB95B9}" destId="{D9CDB27C-7B4C-4AB2-8D20-36DAF4DA937C}" srcOrd="3" destOrd="0" parTransId="{506CE00E-02E4-4E99-9D6C-54E4DC89FB46}" sibTransId="{2D27D438-E68A-4045-BC89-8B2B3F573A99}"/>
    <dgm:cxn modelId="{1AD6FF3B-6452-476C-9DB3-4FBFC8DAFD0D}" srcId="{55570974-7804-4C18-AB5E-F39581EB95B9}" destId="{619CADCF-F0F6-4ACC-BB4C-3B15DB488E52}" srcOrd="2" destOrd="0" parTransId="{78972233-A479-4B42-875E-E9670DFF9782}" sibTransId="{25E3A77B-DBC1-4D6C-B978-16ACC3CEAD71}"/>
    <dgm:cxn modelId="{FDB8FC68-0D87-45E4-B365-AF694FED09FC}" srcId="{55570974-7804-4C18-AB5E-F39581EB95B9}" destId="{D5402408-CC52-4E7B-85F8-F3EBD7AA0B07}" srcOrd="1" destOrd="0" parTransId="{79200974-45A5-4ABC-A756-95BE323E07F1}" sibTransId="{38A25811-5BDC-42C0-88D7-3E3CAEE1E9F3}"/>
    <dgm:cxn modelId="{C849D369-55B6-4D47-BF2A-CAF14A24B9FF}" srcId="{D5402408-CC52-4E7B-85F8-F3EBD7AA0B07}" destId="{DE398D65-F071-4A79-BF8B-9BADB891C0A5}" srcOrd="1" destOrd="0" parTransId="{6FB253BB-DFC8-4B92-B373-E376C7383FD5}" sibTransId="{8267B7A5-6DC3-4D5F-94CC-56C7334C711E}"/>
    <dgm:cxn modelId="{B8B62176-EB9B-400E-864F-46D20562C98D}" type="presOf" srcId="{695AEC65-34DA-48A1-9B73-1654C5AB741E}" destId="{6BFCA93D-D32E-4EC9-9D89-8679D3B61B39}" srcOrd="0" destOrd="2" presId="urn:microsoft.com/office/officeart/2005/8/layout/vList2"/>
    <dgm:cxn modelId="{CF1B0E5A-B38B-49A8-B239-DEDF86766B37}" type="presOf" srcId="{488EF843-5B89-4E09-A2F9-7999C7E2A11D}" destId="{0D85DB39-E91F-4589-9A2F-5911E0142A2F}" srcOrd="0" destOrd="0" presId="urn:microsoft.com/office/officeart/2005/8/layout/vList2"/>
    <dgm:cxn modelId="{B095F89F-6CE3-45F8-A642-7E8A95B21F65}" srcId="{55570974-7804-4C18-AB5E-F39581EB95B9}" destId="{488EF843-5B89-4E09-A2F9-7999C7E2A11D}" srcOrd="0" destOrd="0" parTransId="{BF05FD72-FAFD-47B2-9559-92B631BF0547}" sibTransId="{7429B968-1994-4408-BD70-14AC3CE6342E}"/>
    <dgm:cxn modelId="{4A3599B4-E2FE-4548-BD4C-C4C04AF41C1E}" type="presOf" srcId="{619CADCF-F0F6-4ACC-BB4C-3B15DB488E52}" destId="{C5627938-F35F-49AF-8749-010C31F4A9D7}" srcOrd="0" destOrd="0" presId="urn:microsoft.com/office/officeart/2005/8/layout/vList2"/>
    <dgm:cxn modelId="{AA241EB7-8E28-49BB-B84A-6CCD7B0192AF}" srcId="{55570974-7804-4C18-AB5E-F39581EB95B9}" destId="{C7626F42-DA93-4D87-82F6-5874B888115F}" srcOrd="4" destOrd="0" parTransId="{398C0FA3-F9FB-4838-8AF9-638778C37EBA}" sibTransId="{0EBEDD7E-B928-4A74-88B8-CA25A37B9A84}"/>
    <dgm:cxn modelId="{5D6F77EA-757F-4C57-B88B-29C433EADB59}" type="presOf" srcId="{C7626F42-DA93-4D87-82F6-5874B888115F}" destId="{3CC77073-8AF9-46F5-BDCC-8519AFCFC03F}" srcOrd="0" destOrd="0" presId="urn:microsoft.com/office/officeart/2005/8/layout/vList2"/>
    <dgm:cxn modelId="{E7FC6CEC-3B1C-47DC-96CC-B98E3B65E625}" srcId="{D5402408-CC52-4E7B-85F8-F3EBD7AA0B07}" destId="{695AEC65-34DA-48A1-9B73-1654C5AB741E}" srcOrd="2" destOrd="0" parTransId="{4A56820E-0408-4DE4-AF88-32DFFD32945E}" sibTransId="{C386F25E-038F-4EAE-A982-8B795976165C}"/>
    <dgm:cxn modelId="{B8CF5BFF-2479-42C7-BECC-25C3C05377DA}" type="presOf" srcId="{55570974-7804-4C18-AB5E-F39581EB95B9}" destId="{2336D728-90F5-4411-A5A5-F177BFB86982}" srcOrd="0" destOrd="0" presId="urn:microsoft.com/office/officeart/2005/8/layout/vList2"/>
    <dgm:cxn modelId="{E6E96E54-0338-4C05-B9AA-3922F471A803}" type="presParOf" srcId="{2336D728-90F5-4411-A5A5-F177BFB86982}" destId="{0D85DB39-E91F-4589-9A2F-5911E0142A2F}" srcOrd="0" destOrd="0" presId="urn:microsoft.com/office/officeart/2005/8/layout/vList2"/>
    <dgm:cxn modelId="{6747C08E-4C7D-45BF-997F-8F2F08DE0880}" type="presParOf" srcId="{2336D728-90F5-4411-A5A5-F177BFB86982}" destId="{A8BC7AD8-A031-460B-BB20-ADDEFAEF78FA}" srcOrd="1" destOrd="0" presId="urn:microsoft.com/office/officeart/2005/8/layout/vList2"/>
    <dgm:cxn modelId="{B5EF954F-D5E4-4E9C-A4F3-ACB81BCABB6D}" type="presParOf" srcId="{2336D728-90F5-4411-A5A5-F177BFB86982}" destId="{AD6767B2-D2D3-4F34-AECC-A105AB9672F6}" srcOrd="2" destOrd="0" presId="urn:microsoft.com/office/officeart/2005/8/layout/vList2"/>
    <dgm:cxn modelId="{0FB444B6-14C8-45F9-9BA0-AA134068DF30}" type="presParOf" srcId="{2336D728-90F5-4411-A5A5-F177BFB86982}" destId="{6BFCA93D-D32E-4EC9-9D89-8679D3B61B39}" srcOrd="3" destOrd="0" presId="urn:microsoft.com/office/officeart/2005/8/layout/vList2"/>
    <dgm:cxn modelId="{227E48C8-234D-43C9-86A3-71E1C4281E70}" type="presParOf" srcId="{2336D728-90F5-4411-A5A5-F177BFB86982}" destId="{C5627938-F35F-49AF-8749-010C31F4A9D7}" srcOrd="4" destOrd="0" presId="urn:microsoft.com/office/officeart/2005/8/layout/vList2"/>
    <dgm:cxn modelId="{ECE3B6E7-136D-41D1-9663-5DB241DA498F}" type="presParOf" srcId="{2336D728-90F5-4411-A5A5-F177BFB86982}" destId="{95DD409A-2866-491D-B3ED-C401905B2161}" srcOrd="5" destOrd="0" presId="urn:microsoft.com/office/officeart/2005/8/layout/vList2"/>
    <dgm:cxn modelId="{7B8EA0FE-63A0-4F59-A07B-879CAA2AFDC0}" type="presParOf" srcId="{2336D728-90F5-4411-A5A5-F177BFB86982}" destId="{6FDEA39A-37A5-4322-9ACD-D5A1155C4B10}" srcOrd="6" destOrd="0" presId="urn:microsoft.com/office/officeart/2005/8/layout/vList2"/>
    <dgm:cxn modelId="{64A2D596-389B-40C7-A244-49027BE487A7}" type="presParOf" srcId="{2336D728-90F5-4411-A5A5-F177BFB86982}" destId="{4D934370-D8FB-44EE-A59E-2A6FCD8A7334}" srcOrd="7" destOrd="0" presId="urn:microsoft.com/office/officeart/2005/8/layout/vList2"/>
    <dgm:cxn modelId="{E241D3E7-716A-4ACD-B9A8-D4340827442E}" type="presParOf" srcId="{2336D728-90F5-4411-A5A5-F177BFB86982}" destId="{3CC77073-8AF9-46F5-BDCC-8519AFCFC03F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D85DB39-E91F-4589-9A2F-5911E0142A2F}">
      <dsp:nvSpPr>
        <dsp:cNvPr id="0" name=""/>
        <dsp:cNvSpPr/>
      </dsp:nvSpPr>
      <dsp:spPr>
        <a:xfrm>
          <a:off x="0" y="280204"/>
          <a:ext cx="6973683" cy="78777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baseline="0" dirty="0">
              <a:latin typeface="Franklin Gothic Book" panose="020B0503020102020204" pitchFamily="34" charset="0"/>
            </a:rPr>
            <a:t>Classroom-based training is assigned in LMS.</a:t>
          </a:r>
          <a:endParaRPr lang="en-US" sz="2000" kern="1200" dirty="0">
            <a:latin typeface="Franklin Gothic Book" panose="020B0503020102020204" pitchFamily="34" charset="0"/>
          </a:endParaRPr>
        </a:p>
      </dsp:txBody>
      <dsp:txXfrm>
        <a:off x="38456" y="318660"/>
        <a:ext cx="6896771" cy="710863"/>
      </dsp:txXfrm>
    </dsp:sp>
    <dsp:sp modelId="{AD6767B2-D2D3-4F34-AECC-A105AB9672F6}">
      <dsp:nvSpPr>
        <dsp:cNvPr id="0" name=""/>
        <dsp:cNvSpPr/>
      </dsp:nvSpPr>
      <dsp:spPr>
        <a:xfrm>
          <a:off x="0" y="1128460"/>
          <a:ext cx="6973683" cy="78777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baseline="0" dirty="0">
              <a:latin typeface="Franklin Gothic Book" panose="020B0503020102020204" pitchFamily="34" charset="0"/>
            </a:rPr>
            <a:t>Impacted nurses need to register in LMS for the applicable </a:t>
          </a:r>
          <a:r>
            <a:rPr lang="en-US" sz="2100" b="1" i="1" kern="1200" baseline="0" dirty="0">
              <a:latin typeface="Franklin Gothic Book" panose="020B0503020102020204" pitchFamily="34" charset="0"/>
            </a:rPr>
            <a:t>Epic IV Pump Integration Training </a:t>
          </a:r>
          <a:r>
            <a:rPr lang="en-US" sz="2100" kern="1200" baseline="0" dirty="0">
              <a:latin typeface="Franklin Gothic Book" panose="020B0503020102020204" pitchFamily="34" charset="0"/>
            </a:rPr>
            <a:t>session for their role.</a:t>
          </a:r>
          <a:endParaRPr lang="en-US" sz="2100" kern="1200" dirty="0">
            <a:latin typeface="Franklin Gothic Book" panose="020B0503020102020204" pitchFamily="34" charset="0"/>
          </a:endParaRPr>
        </a:p>
      </dsp:txBody>
      <dsp:txXfrm>
        <a:off x="38456" y="1166916"/>
        <a:ext cx="6896771" cy="710863"/>
      </dsp:txXfrm>
    </dsp:sp>
    <dsp:sp modelId="{6BFCA93D-D32E-4EC9-9D89-8679D3B61B39}">
      <dsp:nvSpPr>
        <dsp:cNvPr id="0" name=""/>
        <dsp:cNvSpPr/>
      </dsp:nvSpPr>
      <dsp:spPr>
        <a:xfrm>
          <a:off x="0" y="1916236"/>
          <a:ext cx="6973683" cy="7824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1414" tIns="26670" rIns="149352" bIns="2667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600" b="1" kern="1200" dirty="0">
              <a:latin typeface="Franklin Gothic Book" panose="020B0503020102020204" pitchFamily="34" charset="0"/>
            </a:rPr>
            <a:t>Critical Care/ICU Departments – </a:t>
          </a:r>
          <a:r>
            <a:rPr lang="en-US" sz="1600" b="0" kern="1200" dirty="0">
              <a:latin typeface="Franklin Gothic Book" panose="020B0503020102020204" pitchFamily="34" charset="0"/>
            </a:rPr>
            <a:t>Course ID 1594004</a:t>
          </a:r>
          <a:endParaRPr lang="en-US" sz="1600" kern="1200" dirty="0">
            <a:latin typeface="Franklin Gothic Book" panose="020B0503020102020204" pitchFamily="34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600" b="1" kern="1200" dirty="0">
              <a:latin typeface="Franklin Gothic Book" panose="020B0503020102020204" pitchFamily="34" charset="0"/>
            </a:rPr>
            <a:t>All Other Depts – </a:t>
          </a:r>
          <a:r>
            <a:rPr lang="en-US" sz="1600" b="0" kern="1200" dirty="0">
              <a:latin typeface="Franklin Gothic Book" panose="020B0503020102020204" pitchFamily="34" charset="0"/>
            </a:rPr>
            <a:t>Course ID 1589055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600" b="1" kern="1200" dirty="0">
              <a:latin typeface="Franklin Gothic Book" panose="020B0503020102020204" pitchFamily="34" charset="0"/>
            </a:rPr>
            <a:t>Super User – </a:t>
          </a:r>
          <a:r>
            <a:rPr lang="en-US" sz="1600" b="0" kern="1200" dirty="0">
              <a:latin typeface="Franklin Gothic Book" panose="020B0503020102020204" pitchFamily="34" charset="0"/>
            </a:rPr>
            <a:t>Course ID 1589062</a:t>
          </a:r>
          <a:endParaRPr lang="en-US" sz="1600" b="1" kern="1200" dirty="0">
            <a:latin typeface="Franklin Gothic Book" panose="020B0503020102020204" pitchFamily="34" charset="0"/>
          </a:endParaRPr>
        </a:p>
      </dsp:txBody>
      <dsp:txXfrm>
        <a:off x="0" y="1916236"/>
        <a:ext cx="6973683" cy="782460"/>
      </dsp:txXfrm>
    </dsp:sp>
    <dsp:sp modelId="{C5627938-F35F-49AF-8749-010C31F4A9D7}">
      <dsp:nvSpPr>
        <dsp:cNvPr id="0" name=""/>
        <dsp:cNvSpPr/>
      </dsp:nvSpPr>
      <dsp:spPr>
        <a:xfrm>
          <a:off x="0" y="2698696"/>
          <a:ext cx="6973683" cy="78777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baseline="0" dirty="0">
              <a:latin typeface="Franklin Gothic Book" panose="020B0503020102020204" pitchFamily="34" charset="0"/>
            </a:rPr>
            <a:t>Classes are in the </a:t>
          </a:r>
          <a:r>
            <a:rPr lang="en-US" sz="2100" b="1" kern="1200" baseline="0" dirty="0">
              <a:latin typeface="Franklin Gothic Book" panose="020B0503020102020204" pitchFamily="34" charset="0"/>
            </a:rPr>
            <a:t>Maple Computer Room at HMW.</a:t>
          </a:r>
          <a:endParaRPr lang="en-US" sz="2100" kern="1200" dirty="0">
            <a:latin typeface="Franklin Gothic Book" panose="020B0503020102020204" pitchFamily="34" charset="0"/>
          </a:endParaRPr>
        </a:p>
      </dsp:txBody>
      <dsp:txXfrm>
        <a:off x="38456" y="2737152"/>
        <a:ext cx="6896771" cy="710863"/>
      </dsp:txXfrm>
    </dsp:sp>
    <dsp:sp modelId="{6FDEA39A-37A5-4322-9ACD-D5A1155C4B10}">
      <dsp:nvSpPr>
        <dsp:cNvPr id="0" name=""/>
        <dsp:cNvSpPr/>
      </dsp:nvSpPr>
      <dsp:spPr>
        <a:xfrm>
          <a:off x="0" y="3546951"/>
          <a:ext cx="6973683" cy="78777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baseline="0" dirty="0">
              <a:latin typeface="Franklin Gothic Book" panose="020B0503020102020204" pitchFamily="34" charset="0"/>
            </a:rPr>
            <a:t>Each course is </a:t>
          </a:r>
          <a:r>
            <a:rPr lang="en-US" sz="2100" kern="1200" baseline="0" dirty="0">
              <a:solidFill>
                <a:schemeClr val="bg1"/>
              </a:solidFill>
              <a:latin typeface="Franklin Gothic Book" panose="020B0503020102020204" pitchFamily="34" charset="0"/>
            </a:rPr>
            <a:t>approx. </a:t>
          </a:r>
          <a:r>
            <a:rPr lang="en-US" sz="2100" b="1" i="1" kern="1200" baseline="0" dirty="0">
              <a:solidFill>
                <a:schemeClr val="bg1"/>
              </a:solidFill>
              <a:latin typeface="Franklin Gothic Book" panose="020B0503020102020204" pitchFamily="34" charset="0"/>
            </a:rPr>
            <a:t>two hours </a:t>
          </a:r>
          <a:r>
            <a:rPr lang="en-US" sz="2100" kern="1200" baseline="0" dirty="0">
              <a:solidFill>
                <a:schemeClr val="bg1"/>
              </a:solidFill>
              <a:latin typeface="Franklin Gothic Book" panose="020B0503020102020204" pitchFamily="34" charset="0"/>
            </a:rPr>
            <a:t>long.</a:t>
          </a:r>
          <a:endParaRPr lang="en-US" sz="2100" kern="1200" dirty="0">
            <a:solidFill>
              <a:schemeClr val="bg1"/>
            </a:solidFill>
            <a:latin typeface="Franklin Gothic Book" panose="020B0503020102020204" pitchFamily="34" charset="0"/>
          </a:endParaRPr>
        </a:p>
      </dsp:txBody>
      <dsp:txXfrm>
        <a:off x="38456" y="3585407"/>
        <a:ext cx="6896771" cy="710863"/>
      </dsp:txXfrm>
    </dsp:sp>
    <dsp:sp modelId="{3CC77073-8AF9-46F5-BDCC-8519AFCFC03F}">
      <dsp:nvSpPr>
        <dsp:cNvPr id="0" name=""/>
        <dsp:cNvSpPr/>
      </dsp:nvSpPr>
      <dsp:spPr>
        <a:xfrm>
          <a:off x="0" y="4395207"/>
          <a:ext cx="6973683" cy="78777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baseline="0" dirty="0">
              <a:latin typeface="Franklin Gothic Book" panose="020B0503020102020204" pitchFamily="34" charset="0"/>
            </a:rPr>
            <a:t>Deadline for training completion </a:t>
          </a:r>
          <a:r>
            <a:rPr lang="en-US" sz="2100" kern="1200" baseline="0" dirty="0">
              <a:solidFill>
                <a:schemeClr val="bg1"/>
              </a:solidFill>
              <a:latin typeface="Franklin Gothic Book" panose="020B0503020102020204" pitchFamily="34" charset="0"/>
            </a:rPr>
            <a:t>is </a:t>
          </a:r>
          <a:r>
            <a:rPr lang="en-US" sz="2100" b="1" i="1" kern="1200" baseline="0" dirty="0">
              <a:solidFill>
                <a:schemeClr val="bg1"/>
              </a:solidFill>
              <a:latin typeface="Franklin Gothic Book" panose="020B0503020102020204" pitchFamily="34" charset="0"/>
            </a:rPr>
            <a:t>Friday, October 28</a:t>
          </a:r>
          <a:r>
            <a:rPr lang="en-US" sz="2100" kern="1200" baseline="0" dirty="0">
              <a:solidFill>
                <a:schemeClr val="bg1"/>
              </a:solidFill>
              <a:latin typeface="Franklin Gothic Book" panose="020B0503020102020204" pitchFamily="34" charset="0"/>
            </a:rPr>
            <a:t>.</a:t>
          </a:r>
          <a:endParaRPr lang="en-US" sz="2100" kern="1200" dirty="0">
            <a:solidFill>
              <a:schemeClr val="bg1"/>
            </a:solidFill>
            <a:latin typeface="Franklin Gothic Book" panose="020B0503020102020204" pitchFamily="34" charset="0"/>
          </a:endParaRPr>
        </a:p>
      </dsp:txBody>
      <dsp:txXfrm>
        <a:off x="38456" y="4433663"/>
        <a:ext cx="6896771" cy="71086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267FE6B8-B9D9-4DD7-AED9-8232C94A39B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67050" cy="4508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Franklin Gothic Book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19B0322-A197-4D58-8F7A-F4275D9822E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4008438" y="0"/>
            <a:ext cx="3067050" cy="4508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Franklin Gothic Book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44E33756-470E-4B22-97B0-3ADBF014D2B7}" type="datetime1">
              <a:rPr lang="en-US"/>
              <a:pPr>
                <a:defRPr/>
              </a:pPr>
              <a:t>9/27/2022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D5EE128-C168-448B-887E-A1D1EE873FA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551863"/>
            <a:ext cx="3067050" cy="4508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Franklin Gothic Book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75B9B33-A0D4-4AFE-A231-BB139B5CCB6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4008438" y="8551863"/>
            <a:ext cx="3067050" cy="4508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Franklin Gothic Book" panose="020B0503020102020204" pitchFamily="34" charset="0"/>
              </a:defRPr>
            </a:lvl1pPr>
          </a:lstStyle>
          <a:p>
            <a:fld id="{2514163E-EA5B-4319-BD5E-4E3ACB224D7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6F559EB-BAB8-48FD-9AFD-06BCB47F6F9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67050" cy="4508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Franklin Gothic Book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8F90B11-75FE-472F-BFF9-4F300789FFCF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4008438" y="0"/>
            <a:ext cx="3067050" cy="4508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Franklin Gothic Book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F4F0B776-E71D-4527-AFC4-3B94F310EB50}" type="datetime1">
              <a:rPr lang="en-US"/>
              <a:pPr>
                <a:defRPr/>
              </a:pPr>
              <a:t>9/27/2022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244BE7CB-6833-46C3-A795-B819DEB1E4E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538163" y="674688"/>
            <a:ext cx="6000750" cy="33766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EE042B7E-BE96-46DD-94D7-D17FDB05B67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08025" y="4276725"/>
            <a:ext cx="5661025" cy="40528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8F83D7-0106-4BA8-A63A-ABCBD97BDE51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551863"/>
            <a:ext cx="3067050" cy="4508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Franklin Gothic Book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A56D20-6482-4E6E-8C11-8E275DD0B4F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4008438" y="8551863"/>
            <a:ext cx="3067050" cy="4508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Franklin Gothic Book" panose="020B0503020102020204" pitchFamily="34" charset="0"/>
              </a:defRPr>
            </a:lvl1pPr>
          </a:lstStyle>
          <a:p>
            <a:fld id="{DAEE6823-490F-4996-B866-94CA080F0050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Franklin Gothic Book" pitchFamily="34" charset="0"/>
        <a:ea typeface="Geneva" charset="-128"/>
        <a:cs typeface="Franklin Gothic Book" pitchFamily="34" charset="0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Franklin Gothic Book" pitchFamily="34" charset="0"/>
        <a:ea typeface="Geneva" charset="-128"/>
        <a:cs typeface="Franklin Gothic Book" pitchFamily="34" charset="0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Franklin Gothic Book" pitchFamily="34" charset="0"/>
        <a:ea typeface="MS PGothic" pitchFamily="34" charset="-128"/>
        <a:cs typeface="MS PGothic" pitchFamily="34" charset="-128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Franklin Gothic Book" pitchFamily="34" charset="0"/>
        <a:ea typeface="MS PGothic" pitchFamily="34" charset="-128"/>
        <a:cs typeface="MS PGothic" pitchFamily="34" charset="-128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Franklin Gothic Book" pitchFamily="34" charset="0"/>
        <a:ea typeface="MS PGothic" pitchFamily="34" charset="-128"/>
        <a:cs typeface="MS PGothic" pitchFamily="34" charset="-128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>
            <a:extLst>
              <a:ext uri="{FF2B5EF4-FFF2-40B4-BE49-F238E27FC236}">
                <a16:creationId xmlns:a16="http://schemas.microsoft.com/office/drawing/2014/main" id="{372DDC96-F0CA-4CA1-BE9F-093DDF9C0BA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Notes Placeholder 2">
            <a:extLst>
              <a:ext uri="{FF2B5EF4-FFF2-40B4-BE49-F238E27FC236}">
                <a16:creationId xmlns:a16="http://schemas.microsoft.com/office/drawing/2014/main" id="{EDF3E36C-77F6-4D48-AD06-7E3402DD0C9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>
              <a:ea typeface="Geneva"/>
            </a:endParaRPr>
          </a:p>
        </p:txBody>
      </p:sp>
      <p:sp>
        <p:nvSpPr>
          <p:cNvPr id="9220" name="Slide Number Placeholder 3">
            <a:extLst>
              <a:ext uri="{FF2B5EF4-FFF2-40B4-BE49-F238E27FC236}">
                <a16:creationId xmlns:a16="http://schemas.microsoft.com/office/drawing/2014/main" id="{A75B7E7E-2ABC-4AB7-85C6-7C7C7F5BDFC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Franklin Gothic Book" panose="020B0503020102020204" pitchFamily="34" charset="0"/>
                <a:ea typeface="Geneva"/>
                <a:cs typeface="Franklin Gothic Book" panose="020B05030201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Franklin Gothic Book" panose="020B0503020102020204" pitchFamily="34" charset="0"/>
                <a:ea typeface="Geneva"/>
                <a:cs typeface="Franklin Gothic Book" panose="020B05030201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Franklin Gothic Book" panose="020B0503020102020204" pitchFamily="34" charset="0"/>
                <a:ea typeface="MS PGothic" panose="020B0600070205080204" pitchFamily="34" charset="-128"/>
                <a:cs typeface="MS PGothic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Franklin Gothic Book" panose="020B0503020102020204" pitchFamily="34" charset="0"/>
                <a:ea typeface="MS PGothic" panose="020B0600070205080204" pitchFamily="34" charset="-128"/>
                <a:cs typeface="MS PGothic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Franklin Gothic Book" panose="020B0503020102020204" pitchFamily="34" charset="0"/>
                <a:ea typeface="MS PGothic" panose="020B0600070205080204" pitchFamily="34" charset="-128"/>
                <a:cs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Franklin Gothic Book" panose="020B0503020102020204" pitchFamily="34" charset="0"/>
                <a:ea typeface="MS PGothic" panose="020B0600070205080204" pitchFamily="34" charset="-128"/>
                <a:cs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Franklin Gothic Book" panose="020B0503020102020204" pitchFamily="34" charset="0"/>
                <a:ea typeface="MS PGothic" panose="020B0600070205080204" pitchFamily="34" charset="-128"/>
                <a:cs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Franklin Gothic Book" panose="020B0503020102020204" pitchFamily="34" charset="0"/>
                <a:ea typeface="MS PGothic" panose="020B0600070205080204" pitchFamily="34" charset="-128"/>
                <a:cs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Franklin Gothic Book" panose="020B0503020102020204" pitchFamily="34" charset="0"/>
                <a:ea typeface="MS PGothic" panose="020B0600070205080204" pitchFamily="34" charset="-128"/>
                <a:cs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2DE603A6-D6C8-4F4B-B2B7-BF649EB8525A}" type="slidenum">
              <a:rPr lang="en-US" altLang="en-US"/>
              <a:pPr>
                <a:spcBef>
                  <a:spcPct val="0"/>
                </a:spcBef>
              </a:pPr>
              <a:t>0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>
            <a:extLst>
              <a:ext uri="{FF2B5EF4-FFF2-40B4-BE49-F238E27FC236}">
                <a16:creationId xmlns:a16="http://schemas.microsoft.com/office/drawing/2014/main" id="{3652FE7D-E4FA-4047-A153-2361BB269C3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Notes Placeholder 2">
            <a:extLst>
              <a:ext uri="{FF2B5EF4-FFF2-40B4-BE49-F238E27FC236}">
                <a16:creationId xmlns:a16="http://schemas.microsoft.com/office/drawing/2014/main" id="{BEC6EF58-6F93-452D-9091-071FB40B769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>
              <a:ea typeface="Geneva"/>
            </a:endParaRPr>
          </a:p>
        </p:txBody>
      </p:sp>
      <p:sp>
        <p:nvSpPr>
          <p:cNvPr id="14340" name="Slide Number Placeholder 3">
            <a:extLst>
              <a:ext uri="{FF2B5EF4-FFF2-40B4-BE49-F238E27FC236}">
                <a16:creationId xmlns:a16="http://schemas.microsoft.com/office/drawing/2014/main" id="{EF871E15-21F1-4362-B936-936EB4799B2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Franklin Gothic Book" panose="020B0503020102020204" pitchFamily="34" charset="0"/>
                <a:ea typeface="Geneva"/>
                <a:cs typeface="Franklin Gothic Book" panose="020B05030201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Franklin Gothic Book" panose="020B0503020102020204" pitchFamily="34" charset="0"/>
                <a:ea typeface="Geneva"/>
                <a:cs typeface="Franklin Gothic Book" panose="020B05030201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Franklin Gothic Book" panose="020B0503020102020204" pitchFamily="34" charset="0"/>
                <a:ea typeface="MS PGothic" panose="020B0600070205080204" pitchFamily="34" charset="-128"/>
                <a:cs typeface="MS PGothic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Franklin Gothic Book" panose="020B0503020102020204" pitchFamily="34" charset="0"/>
                <a:ea typeface="MS PGothic" panose="020B0600070205080204" pitchFamily="34" charset="-128"/>
                <a:cs typeface="MS PGothic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Franklin Gothic Book" panose="020B0503020102020204" pitchFamily="34" charset="0"/>
                <a:ea typeface="MS PGothic" panose="020B0600070205080204" pitchFamily="34" charset="-128"/>
                <a:cs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Franklin Gothic Book" panose="020B0503020102020204" pitchFamily="34" charset="0"/>
                <a:ea typeface="MS PGothic" panose="020B0600070205080204" pitchFamily="34" charset="-128"/>
                <a:cs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Franklin Gothic Book" panose="020B0503020102020204" pitchFamily="34" charset="0"/>
                <a:ea typeface="MS PGothic" panose="020B0600070205080204" pitchFamily="34" charset="-128"/>
                <a:cs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Franklin Gothic Book" panose="020B0503020102020204" pitchFamily="34" charset="0"/>
                <a:ea typeface="MS PGothic" panose="020B0600070205080204" pitchFamily="34" charset="-128"/>
                <a:cs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Franklin Gothic Book" panose="020B0503020102020204" pitchFamily="34" charset="0"/>
                <a:ea typeface="MS PGothic" panose="020B0600070205080204" pitchFamily="34" charset="-128"/>
                <a:cs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CF6A98D7-24A2-458A-8717-CFF4ADD29C03}" type="slidenum">
              <a:rPr lang="en-US" altLang="en-US"/>
              <a:pPr>
                <a:spcBef>
                  <a:spcPct val="0"/>
                </a:spcBef>
              </a:pPr>
              <a:t>6</a:t>
            </a:fld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7">
            <a:extLst>
              <a:ext uri="{FF2B5EF4-FFF2-40B4-BE49-F238E27FC236}">
                <a16:creationId xmlns:a16="http://schemas.microsoft.com/office/drawing/2014/main" id="{6E145235-712F-49B5-BCE7-87734E4272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0550" y="5354638"/>
            <a:ext cx="2832100" cy="839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2452213-3F1A-4E13-9DEA-A49F82777AA2}"/>
              </a:ext>
            </a:extLst>
          </p:cNvPr>
          <p:cNvSpPr/>
          <p:nvPr/>
        </p:nvSpPr>
        <p:spPr>
          <a:xfrm>
            <a:off x="0" y="2070094"/>
            <a:ext cx="12192000" cy="23114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TextBox 8">
            <a:extLst>
              <a:ext uri="{FF2B5EF4-FFF2-40B4-BE49-F238E27FC236}">
                <a16:creationId xmlns:a16="http://schemas.microsoft.com/office/drawing/2014/main" id="{347311D0-FD84-40D6-8F01-81B0DCB4E5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58500" y="563563"/>
            <a:ext cx="184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9pPr>
          </a:lstStyle>
          <a:p>
            <a:pPr eaLnBrk="1" hangingPunct="1">
              <a:defRPr/>
            </a:pPr>
            <a:endParaRPr lang="en-US"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1AFC9C5-2A04-4184-AE94-486786633121}"/>
              </a:ext>
            </a:extLst>
          </p:cNvPr>
          <p:cNvSpPr/>
          <p:nvPr/>
        </p:nvSpPr>
        <p:spPr>
          <a:xfrm>
            <a:off x="0" y="-246063"/>
            <a:ext cx="12192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F6F61D0-99A3-440A-8137-A031704B92AC}"/>
              </a:ext>
            </a:extLst>
          </p:cNvPr>
          <p:cNvSpPr/>
          <p:nvPr/>
        </p:nvSpPr>
        <p:spPr>
          <a:xfrm>
            <a:off x="11104563" y="6356350"/>
            <a:ext cx="447675" cy="29368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5" y="2165776"/>
            <a:ext cx="11096959" cy="1015663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48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4763911" y="3149588"/>
            <a:ext cx="6333775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7224187" y="3699922"/>
            <a:ext cx="3873500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5008075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7">
            <a:extLst>
              <a:ext uri="{FF2B5EF4-FFF2-40B4-BE49-F238E27FC236}">
                <a16:creationId xmlns:a16="http://schemas.microsoft.com/office/drawing/2014/main" id="{3255E16B-881F-45C4-B30D-611881D548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0550" y="5354638"/>
            <a:ext cx="2832100" cy="839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DE73BA18-BD6E-4DF2-8B77-27194D92BE36}"/>
              </a:ext>
            </a:extLst>
          </p:cNvPr>
          <p:cNvSpPr/>
          <p:nvPr/>
        </p:nvSpPr>
        <p:spPr>
          <a:xfrm>
            <a:off x="0" y="1871127"/>
            <a:ext cx="12192000" cy="2794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99B3F58-429A-488C-8E21-9AC49BB67CB0}"/>
              </a:ext>
            </a:extLst>
          </p:cNvPr>
          <p:cNvSpPr/>
          <p:nvPr/>
        </p:nvSpPr>
        <p:spPr>
          <a:xfrm>
            <a:off x="0" y="-246063"/>
            <a:ext cx="12192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0655BB4-9B59-4BA1-B7A4-55D32CE89166}"/>
              </a:ext>
            </a:extLst>
          </p:cNvPr>
          <p:cNvSpPr/>
          <p:nvPr/>
        </p:nvSpPr>
        <p:spPr>
          <a:xfrm>
            <a:off x="11104563" y="6356350"/>
            <a:ext cx="447675" cy="29368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5" y="2460250"/>
            <a:ext cx="11096959" cy="646331"/>
          </a:xfrm>
          <a:prstGeom prst="rect">
            <a:avLst/>
          </a:prstGeom>
        </p:spPr>
        <p:txBody>
          <a:bodyPr>
            <a:spAutoFit/>
          </a:bodyPr>
          <a:lstStyle>
            <a:lvl1pPr algn="r">
              <a:lnSpc>
                <a:spcPct val="100000"/>
              </a:lnSpc>
              <a:defRPr sz="36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4763911" y="3530603"/>
            <a:ext cx="6333775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7224187" y="4114807"/>
            <a:ext cx="3873500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92157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Content Placeholder 26"/>
          <p:cNvSpPr>
            <a:spLocks noGrp="1"/>
          </p:cNvSpPr>
          <p:nvPr>
            <p:ph sz="quarter" idx="12"/>
          </p:nvPr>
        </p:nvSpPr>
        <p:spPr>
          <a:xfrm>
            <a:off x="609599" y="1600200"/>
            <a:ext cx="10972800" cy="4572000"/>
          </a:xfrm>
          <a:prstGeom prst="rect">
            <a:avLst/>
          </a:prstGeom>
        </p:spPr>
        <p:txBody>
          <a:bodyPr/>
          <a:lstStyle>
            <a:lvl1pPr>
              <a:defRPr sz="2800" baseline="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>
                <a:latin typeface="Franklin Gothic Book"/>
                <a:cs typeface="Franklin Gothic Book"/>
              </a:defRPr>
            </a:lvl4pPr>
            <a:lvl5pPr>
              <a:defRPr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903126" y="237053"/>
            <a:ext cx="7152911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903817" y="742419"/>
            <a:ext cx="3488267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082035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3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3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Title 17"/>
          <p:cNvSpPr>
            <a:spLocks noGrp="1"/>
          </p:cNvSpPr>
          <p:nvPr>
            <p:ph type="title"/>
          </p:nvPr>
        </p:nvSpPr>
        <p:spPr>
          <a:xfrm>
            <a:off x="903126" y="237053"/>
            <a:ext cx="7152911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8" name="Content Placeholder 30"/>
          <p:cNvSpPr>
            <a:spLocks noGrp="1"/>
          </p:cNvSpPr>
          <p:nvPr>
            <p:ph sz="quarter" idx="13"/>
          </p:nvPr>
        </p:nvSpPr>
        <p:spPr>
          <a:xfrm>
            <a:off x="903817" y="742419"/>
            <a:ext cx="3488267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481382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3" y="1535113"/>
            <a:ext cx="5386917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3" y="2174875"/>
            <a:ext cx="5386917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0" y="1535113"/>
            <a:ext cx="5389033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0" y="2174875"/>
            <a:ext cx="5389033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7" name="Title 17"/>
          <p:cNvSpPr>
            <a:spLocks noGrp="1"/>
          </p:cNvSpPr>
          <p:nvPr>
            <p:ph type="title"/>
          </p:nvPr>
        </p:nvSpPr>
        <p:spPr>
          <a:xfrm>
            <a:off x="903126" y="237053"/>
            <a:ext cx="7152911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Content Placeholder 30"/>
          <p:cNvSpPr>
            <a:spLocks noGrp="1"/>
          </p:cNvSpPr>
          <p:nvPr>
            <p:ph sz="quarter" idx="13"/>
          </p:nvPr>
        </p:nvSpPr>
        <p:spPr>
          <a:xfrm>
            <a:off x="903817" y="742419"/>
            <a:ext cx="3488267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30144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7"/>
          <p:cNvSpPr>
            <a:spLocks noGrp="1"/>
          </p:cNvSpPr>
          <p:nvPr>
            <p:ph type="title"/>
          </p:nvPr>
        </p:nvSpPr>
        <p:spPr>
          <a:xfrm>
            <a:off x="903126" y="237053"/>
            <a:ext cx="7152911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Content Placeholder 30"/>
          <p:cNvSpPr>
            <a:spLocks noGrp="1"/>
          </p:cNvSpPr>
          <p:nvPr>
            <p:ph sz="quarter" idx="13"/>
          </p:nvPr>
        </p:nvSpPr>
        <p:spPr>
          <a:xfrm>
            <a:off x="903817" y="742419"/>
            <a:ext cx="3488267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915080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7"/>
          <p:cNvSpPr>
            <a:spLocks noGrp="1"/>
          </p:cNvSpPr>
          <p:nvPr>
            <p:ph type="title"/>
          </p:nvPr>
        </p:nvSpPr>
        <p:spPr>
          <a:xfrm>
            <a:off x="903126" y="237053"/>
            <a:ext cx="7152911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6" name="Content Placeholder 30"/>
          <p:cNvSpPr>
            <a:spLocks noGrp="1"/>
          </p:cNvSpPr>
          <p:nvPr>
            <p:ph sz="quarter" idx="13"/>
          </p:nvPr>
        </p:nvSpPr>
        <p:spPr>
          <a:xfrm>
            <a:off x="903817" y="742419"/>
            <a:ext cx="3488267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864160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5" y="1435103"/>
            <a:ext cx="6815668" cy="4691063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Franklin Gothic Book"/>
                <a:cs typeface="Franklin Gothic Book"/>
              </a:defRPr>
            </a:lvl1pPr>
            <a:lvl2pPr>
              <a:defRPr sz="2800">
                <a:latin typeface="Franklin Gothic Book"/>
                <a:cs typeface="Franklin Gothic Book"/>
              </a:defRPr>
            </a:lvl2pPr>
            <a:lvl3pPr>
              <a:defRPr sz="2400">
                <a:latin typeface="Franklin Gothic Book"/>
                <a:cs typeface="Franklin Gothic Book"/>
              </a:defRPr>
            </a:lvl3pPr>
            <a:lvl4pPr>
              <a:defRPr sz="2000">
                <a:latin typeface="Franklin Gothic Book"/>
                <a:cs typeface="Franklin Gothic Book"/>
              </a:defRPr>
            </a:lvl4pPr>
            <a:lvl5pPr>
              <a:defRPr sz="2000">
                <a:latin typeface="Franklin Gothic Book"/>
                <a:cs typeface="Franklin Gothic Book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2211920"/>
            <a:ext cx="4011084" cy="391424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30"/>
          <p:cNvSpPr>
            <a:spLocks noGrp="1"/>
          </p:cNvSpPr>
          <p:nvPr>
            <p:ph sz="quarter" idx="13"/>
          </p:nvPr>
        </p:nvSpPr>
        <p:spPr>
          <a:xfrm>
            <a:off x="903817" y="742419"/>
            <a:ext cx="3488267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4"/>
          </p:nvPr>
        </p:nvSpPr>
        <p:spPr>
          <a:xfrm>
            <a:off x="609603" y="1435102"/>
            <a:ext cx="4011084" cy="7762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latin typeface="Franklin Gothic Book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itle 17"/>
          <p:cNvSpPr>
            <a:spLocks noGrp="1"/>
          </p:cNvSpPr>
          <p:nvPr>
            <p:ph type="title"/>
          </p:nvPr>
        </p:nvSpPr>
        <p:spPr>
          <a:xfrm>
            <a:off x="903126" y="237053"/>
            <a:ext cx="7152911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3055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1583269"/>
            <a:ext cx="7315200" cy="3144308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9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30"/>
          <p:cNvSpPr>
            <a:spLocks noGrp="1"/>
          </p:cNvSpPr>
          <p:nvPr>
            <p:ph sz="quarter" idx="13"/>
          </p:nvPr>
        </p:nvSpPr>
        <p:spPr>
          <a:xfrm>
            <a:off x="903817" y="742419"/>
            <a:ext cx="3488267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2389717" y="4857751"/>
            <a:ext cx="7315200" cy="509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itle 17"/>
          <p:cNvSpPr>
            <a:spLocks noGrp="1"/>
          </p:cNvSpPr>
          <p:nvPr>
            <p:ph type="title"/>
          </p:nvPr>
        </p:nvSpPr>
        <p:spPr>
          <a:xfrm>
            <a:off x="903126" y="237053"/>
            <a:ext cx="7152911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53583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78EF951-95A2-4B14-A3C7-9110F66070A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49F2B16-4BBA-4CB9-869B-B5E84A45411A}"/>
              </a:ext>
            </a:extLst>
          </p:cNvPr>
          <p:cNvSpPr/>
          <p:nvPr/>
        </p:nvSpPr>
        <p:spPr>
          <a:xfrm>
            <a:off x="0" y="2286000"/>
            <a:ext cx="12192000" cy="2286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4" name="Picture 9">
            <a:extLst>
              <a:ext uri="{FF2B5EF4-FFF2-40B4-BE49-F238E27FC236}">
                <a16:creationId xmlns:a16="http://schemas.microsoft.com/office/drawing/2014/main" id="{0AE6E441-AED5-4A4C-92A6-6151733E62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4175" y="2846388"/>
            <a:ext cx="3810000" cy="1128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92726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3E0B810-C254-4091-9BE5-2AAE98722C29}"/>
              </a:ext>
            </a:extLst>
          </p:cNvPr>
          <p:cNvSpPr/>
          <p:nvPr/>
        </p:nvSpPr>
        <p:spPr>
          <a:xfrm>
            <a:off x="8056563" y="0"/>
            <a:ext cx="4135437" cy="1143000"/>
          </a:xfrm>
          <a:prstGeom prst="rect">
            <a:avLst/>
          </a:prstGeom>
          <a:solidFill>
            <a:srgbClr val="F0F4F8">
              <a:alpha val="9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AF06470-A024-403A-B00F-8CD4D5577528}"/>
              </a:ext>
            </a:extLst>
          </p:cNvPr>
          <p:cNvSpPr/>
          <p:nvPr/>
        </p:nvSpPr>
        <p:spPr>
          <a:xfrm>
            <a:off x="4" y="1"/>
            <a:ext cx="8056033" cy="1143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031" name="TextBox 6">
            <a:extLst>
              <a:ext uri="{FF2B5EF4-FFF2-40B4-BE49-F238E27FC236}">
                <a16:creationId xmlns:a16="http://schemas.microsoft.com/office/drawing/2014/main" id="{59BB147E-8FD7-4C1C-94F2-ABAA3521B6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48963" y="6351588"/>
            <a:ext cx="83343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Geneva"/>
                <a:cs typeface="Geneva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Geneva"/>
                <a:cs typeface="Geneva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Geneva"/>
                <a:cs typeface="Geneva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Geneva"/>
                <a:cs typeface="Geneva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Geneva"/>
                <a:cs typeface="Geneva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Geneva"/>
                <a:cs typeface="Geneva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Geneva"/>
                <a:cs typeface="Geneva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Geneva"/>
                <a:cs typeface="Geneva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Geneva"/>
                <a:cs typeface="Geneva"/>
              </a:defRPr>
            </a:lvl9pPr>
          </a:lstStyle>
          <a:p>
            <a:pPr algn="r" eaLnBrk="1" hangingPunct="1"/>
            <a:fld id="{43FCC5EE-7F69-41BF-9E0F-A87060E56B0B}" type="slidenum">
              <a:rPr lang="en-US" altLang="en-US" sz="1400">
                <a:latin typeface="Franklin Gothic Book" panose="020B0503020102020204" pitchFamily="34" charset="0"/>
              </a:rPr>
              <a:pPr algn="r" eaLnBrk="1" hangingPunct="1"/>
              <a:t>‹#›</a:t>
            </a:fld>
            <a:endParaRPr lang="en-US" altLang="en-US" sz="1400">
              <a:latin typeface="Franklin Gothic Book" panose="020B0503020102020204" pitchFamily="34" charset="0"/>
            </a:endParaRPr>
          </a:p>
        </p:txBody>
      </p:sp>
      <p:pic>
        <p:nvPicPr>
          <p:cNvPr id="2" name="Picture 6">
            <a:extLst>
              <a:ext uri="{FF2B5EF4-FFF2-40B4-BE49-F238E27FC236}">
                <a16:creationId xmlns:a16="http://schemas.microsoft.com/office/drawing/2014/main" id="{790B1436-D527-4E37-A31A-44BC449D1FA4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31325" y="338138"/>
            <a:ext cx="1747838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79" r:id="rId1"/>
    <p:sldLayoutId id="2147483980" r:id="rId2"/>
    <p:sldLayoutId id="2147483981" r:id="rId3"/>
    <p:sldLayoutId id="2147483973" r:id="rId4"/>
    <p:sldLayoutId id="2147483974" r:id="rId5"/>
    <p:sldLayoutId id="2147483975" r:id="rId6"/>
    <p:sldLayoutId id="2147483976" r:id="rId7"/>
    <p:sldLayoutId id="2147483977" r:id="rId8"/>
    <p:sldLayoutId id="2147483978" r:id="rId9"/>
    <p:sldLayoutId id="2147483982" r:id="rId10"/>
  </p:sldLayoutIdLst>
  <p:hf sldNum="0" hdr="0" ftr="0" dt="0"/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charset="-128"/>
          <a:cs typeface="Geneva" charset="-128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charset="-128"/>
          <a:cs typeface="Geneva" charset="-128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charset="-128"/>
          <a:cs typeface="Geneva" charset="-128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charset="-128"/>
          <a:cs typeface="Geneva" charset="-128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Franklin Gothic Book" pitchFamily="34" charset="0"/>
          <a:ea typeface="Franklin Gothic Book" pitchFamily="34" charset="0"/>
          <a:cs typeface="Franklin Gothic Book" pitchFamily="34" charset="0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Franklin Gothic Book" pitchFamily="34" charset="0"/>
          <a:ea typeface="Franklin Gothic Book" pitchFamily="34" charset="0"/>
          <a:cs typeface="Franklin Gothic Book" pitchFamily="34" charset="0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Franklin Gothic Book" pitchFamily="34" charset="0"/>
          <a:ea typeface="MS PGothic" pitchFamily="34" charset="-128"/>
          <a:cs typeface="MS PGothic" pitchFamily="34" charset="-128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Franklin Gothic Book" pitchFamily="34" charset="0"/>
          <a:ea typeface="MS PGothic" pitchFamily="34" charset="-128"/>
          <a:cs typeface="MS PGothic" pitchFamily="34" charset="-128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Franklin Gothic Book" pitchFamily="34" charset="0"/>
          <a:ea typeface="MS PGothic" pitchFamily="34" charset="-128"/>
          <a:cs typeface="MS PGothic" pitchFamily="34" charset="-128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84">
            <a:extLst>
              <a:ext uri="{FF2B5EF4-FFF2-40B4-BE49-F238E27FC236}">
                <a16:creationId xmlns:a16="http://schemas.microsoft.com/office/drawing/2014/main" id="{4F495AA8-B2CA-4F80-9FFC-5DA980CA69B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1524000" y="2165350"/>
            <a:ext cx="10120829" cy="1016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 dirty="0">
                <a:latin typeface="Franklin Gothic Book" panose="020B0503020102020204" pitchFamily="34" charset="0"/>
                <a:ea typeface="Geneva"/>
                <a:cs typeface="Franklin Gothic Book" panose="020B0503020102020204" pitchFamily="34" charset="0"/>
              </a:rPr>
              <a:t>IV Pump Integration – HMCCH</a:t>
            </a:r>
          </a:p>
        </p:txBody>
      </p:sp>
      <p:sp>
        <p:nvSpPr>
          <p:cNvPr id="8195" name="Text Placeholder 85">
            <a:extLst>
              <a:ext uri="{FF2B5EF4-FFF2-40B4-BE49-F238E27FC236}">
                <a16:creationId xmlns:a16="http://schemas.microsoft.com/office/drawing/2014/main" id="{D60FCC7A-FF31-47E7-9CC5-3FE27563D9C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 bwMode="auto">
          <a:xfrm>
            <a:off x="1524000" y="3149600"/>
            <a:ext cx="10120829" cy="388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 dirty="0">
                <a:latin typeface="Franklin Gothic Book" panose="020B0503020102020204" pitchFamily="34" charset="0"/>
                <a:cs typeface="Franklin Gothic Book" panose="020B0503020102020204" pitchFamily="34" charset="0"/>
              </a:rPr>
              <a:t>Meeting in a Box</a:t>
            </a:r>
          </a:p>
        </p:txBody>
      </p:sp>
      <p:sp>
        <p:nvSpPr>
          <p:cNvPr id="8196" name="Text Placeholder 86">
            <a:extLst>
              <a:ext uri="{FF2B5EF4-FFF2-40B4-BE49-F238E27FC236}">
                <a16:creationId xmlns:a16="http://schemas.microsoft.com/office/drawing/2014/main" id="{685E16AA-0F02-4116-A431-16DA96A0B03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 bwMode="auto">
          <a:xfrm>
            <a:off x="6942137" y="3700463"/>
            <a:ext cx="4702691" cy="482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 dirty="0">
                <a:latin typeface="Franklin Gothic Book" panose="020B0503020102020204" pitchFamily="34" charset="0"/>
                <a:cs typeface="Franklin Gothic Book" panose="020B0503020102020204" pitchFamily="34" charset="0"/>
              </a:rPr>
              <a:t>September 19, 2022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5285BC8-3585-4B47-91C5-97E803F700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IV Pump Integration – An Overview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0D6B1DA-5E64-43B7-8514-94E4938D41E2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IV Pump Integration – HMCCH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B56A57FC-1B83-494F-AFBA-1443F25494C7}"/>
              </a:ext>
            </a:extLst>
          </p:cNvPr>
          <p:cNvSpPr/>
          <p:nvPr/>
        </p:nvSpPr>
        <p:spPr>
          <a:xfrm>
            <a:off x="0" y="5677062"/>
            <a:ext cx="10821702" cy="1170432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r">
              <a:spcAft>
                <a:spcPts val="600"/>
              </a:spcAft>
            </a:pPr>
            <a:r>
              <a:rPr lang="en-US" sz="2000" dirty="0">
                <a:latin typeface="Franklin Gothic Book" panose="020B0503020102020204" pitchFamily="34" charset="0"/>
              </a:rPr>
              <a:t>Appropriate courses have been recommended in LMS for impacted staff,</a:t>
            </a:r>
            <a:br>
              <a:rPr lang="en-US" sz="2000" dirty="0">
                <a:latin typeface="Franklin Gothic Book" panose="020B0503020102020204" pitchFamily="34" charset="0"/>
              </a:rPr>
            </a:br>
            <a:r>
              <a:rPr lang="en-US" sz="2000" dirty="0">
                <a:latin typeface="Franklin Gothic Book" panose="020B0503020102020204" pitchFamily="34" charset="0"/>
              </a:rPr>
              <a:t>who must register for a specific session in LMS.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57279116-6B1B-47F4-B5EF-1E7F8A1B5FBF}"/>
              </a:ext>
            </a:extLst>
          </p:cNvPr>
          <p:cNvSpPr/>
          <p:nvPr/>
        </p:nvSpPr>
        <p:spPr>
          <a:xfrm>
            <a:off x="0" y="1430335"/>
            <a:ext cx="10769097" cy="1168172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625475" algn="r"/>
            <a:r>
              <a:rPr lang="en-US" sz="2000" dirty="0">
                <a:latin typeface="Franklin Gothic Book" panose="020B0503020102020204" pitchFamily="34" charset="0"/>
              </a:rPr>
              <a:t>IV Pump Integration seamlessly integrates with Epic for</a:t>
            </a:r>
            <a:br>
              <a:rPr lang="en-US" sz="2000" dirty="0">
                <a:latin typeface="Franklin Gothic Book" panose="020B0503020102020204" pitchFamily="34" charset="0"/>
              </a:rPr>
            </a:br>
            <a:r>
              <a:rPr lang="en-US" sz="2000" dirty="0">
                <a:latin typeface="Franklin Gothic Book" panose="020B0503020102020204" pitchFamily="34" charset="0"/>
              </a:rPr>
              <a:t>improved patient safety and more efficient documentation.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DE01DAA2-CE27-44FF-BD92-B841652B07F9}"/>
              </a:ext>
            </a:extLst>
          </p:cNvPr>
          <p:cNvSpPr/>
          <p:nvPr/>
        </p:nvSpPr>
        <p:spPr>
          <a:xfrm>
            <a:off x="0" y="2845157"/>
            <a:ext cx="10769095" cy="1168172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625475" algn="r"/>
            <a:r>
              <a:rPr lang="en-US" sz="2000" dirty="0">
                <a:latin typeface="Franklin Gothic Book" panose="020B0503020102020204" pitchFamily="34" charset="0"/>
              </a:rPr>
              <a:t>IV Pump Integration begins at HMCCH on Nov. 14, 2022,</a:t>
            </a:r>
            <a:br>
              <a:rPr lang="en-US" sz="2000" dirty="0">
                <a:latin typeface="Franklin Gothic Book" panose="020B0503020102020204" pitchFamily="34" charset="0"/>
              </a:rPr>
            </a:br>
            <a:r>
              <a:rPr lang="en-US" sz="2000" dirty="0">
                <a:latin typeface="Franklin Gothic Book" panose="020B0503020102020204" pitchFamily="34" charset="0"/>
              </a:rPr>
              <a:t>marking the conclusion of systemwide implementation.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69D26BD3-CBEF-4309-A10D-6AA83FFA5E2E}"/>
              </a:ext>
            </a:extLst>
          </p:cNvPr>
          <p:cNvSpPr/>
          <p:nvPr/>
        </p:nvSpPr>
        <p:spPr>
          <a:xfrm>
            <a:off x="0" y="4259979"/>
            <a:ext cx="10769095" cy="1170432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r">
              <a:spcAft>
                <a:spcPts val="600"/>
              </a:spcAft>
            </a:pPr>
            <a:r>
              <a:rPr lang="en-US" sz="2000" dirty="0">
                <a:latin typeface="Franklin Gothic Book" panose="020B0503020102020204" pitchFamily="34" charset="0"/>
              </a:rPr>
              <a:t>Classroom-based training will be held Oct. 3 to Oct. 28 in the</a:t>
            </a:r>
            <a:br>
              <a:rPr lang="en-US" sz="2000" dirty="0">
                <a:latin typeface="Franklin Gothic Book" panose="020B0503020102020204" pitchFamily="34" charset="0"/>
              </a:rPr>
            </a:br>
            <a:r>
              <a:rPr lang="en-US" sz="2000" dirty="0">
                <a:latin typeface="Franklin Gothic Book" panose="020B0503020102020204" pitchFamily="34" charset="0"/>
              </a:rPr>
              <a:t>Maple Computer Room at HMW. Courses are interactive,</a:t>
            </a:r>
            <a:br>
              <a:rPr lang="en-US" sz="2000" dirty="0">
                <a:latin typeface="Franklin Gothic Book" panose="020B0503020102020204" pitchFamily="34" charset="0"/>
              </a:rPr>
            </a:br>
            <a:r>
              <a:rPr lang="en-US" sz="2000" dirty="0">
                <a:latin typeface="Franklin Gothic Book" panose="020B0503020102020204" pitchFamily="34" charset="0"/>
              </a:rPr>
              <a:t>hands-on and last approx. two hours.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55987F10-FA60-4E3D-8106-B290ADC2B50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6019" t="1368" r="3590" b="11353"/>
          <a:stretch/>
        </p:blipFill>
        <p:spPr>
          <a:xfrm>
            <a:off x="-1143000" y="1191945"/>
            <a:ext cx="4061708" cy="5611528"/>
          </a:xfrm>
          <a:prstGeom prst="parallelogram">
            <a:avLst>
              <a:gd name="adj" fmla="val 15718"/>
            </a:avLst>
          </a:prstGeom>
        </p:spPr>
      </p:pic>
    </p:spTree>
    <p:extLst>
      <p:ext uri="{BB962C8B-B14F-4D97-AF65-F5344CB8AC3E}">
        <p14:creationId xmlns:p14="http://schemas.microsoft.com/office/powerpoint/2010/main" val="19464944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5285BC8-3585-4B47-91C5-97E803F700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Project Overview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0D6B1DA-5E64-43B7-8514-94E4938D41E2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IV Pump Integration – HMW/HMCCH</a:t>
            </a:r>
          </a:p>
        </p:txBody>
      </p:sp>
      <p:pic>
        <p:nvPicPr>
          <p:cNvPr id="5" name="Picture 4" descr="image010">
            <a:extLst>
              <a:ext uri="{FF2B5EF4-FFF2-40B4-BE49-F238E27FC236}">
                <a16:creationId xmlns:a16="http://schemas.microsoft.com/office/drawing/2014/main" id="{E8AF72FC-FE5E-47ED-AAA6-5800EF07304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805"/>
          <a:stretch/>
        </p:blipFill>
        <p:spPr bwMode="auto">
          <a:xfrm>
            <a:off x="3793803" y="1497189"/>
            <a:ext cx="8258652" cy="524350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CEEA90D-3202-42BC-8627-5E1FE773DD54}"/>
              </a:ext>
            </a:extLst>
          </p:cNvPr>
          <p:cNvSpPr txBox="1"/>
          <p:nvPr/>
        </p:nvSpPr>
        <p:spPr>
          <a:xfrm>
            <a:off x="319489" y="1497189"/>
            <a:ext cx="3062689" cy="51090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Franklin Gothic Book" panose="020B0503020102020204" pitchFamily="34" charset="0"/>
              </a:rPr>
              <a:t>Reduced risk of manual error helps increase patient safety.</a:t>
            </a:r>
          </a:p>
          <a:p>
            <a:endParaRPr lang="en-US" dirty="0">
              <a:latin typeface="Franklin Gothic Book" panose="020B0503020102020204" pitchFamily="34" charset="0"/>
            </a:endParaRPr>
          </a:p>
          <a:p>
            <a:r>
              <a:rPr lang="en-US" sz="1600" dirty="0">
                <a:latin typeface="Franklin Gothic Book" panose="020B0503020102020204" pitchFamily="34" charset="0"/>
              </a:rPr>
              <a:t>Manual programming errors can result in adverse drug events (ADEs), negatively impacting patient safety and quality, while increasing overall hospital costs.</a:t>
            </a:r>
          </a:p>
          <a:p>
            <a:endParaRPr lang="en-US" sz="1600" dirty="0">
              <a:latin typeface="Franklin Gothic Book" panose="020B0503020102020204" pitchFamily="34" charset="0"/>
            </a:endParaRPr>
          </a:p>
          <a:p>
            <a:r>
              <a:rPr lang="en-US" sz="1600" dirty="0">
                <a:latin typeface="Franklin Gothic Book" panose="020B0503020102020204" pitchFamily="34" charset="0"/>
              </a:rPr>
              <a:t>Eliminating manual pump programming can reduce the opportunity for medication errors and related ADEs.</a:t>
            </a:r>
          </a:p>
          <a:p>
            <a:endParaRPr lang="en-US" sz="1600" dirty="0">
              <a:latin typeface="Franklin Gothic Book" panose="020B0503020102020204" pitchFamily="34" charset="0"/>
            </a:endParaRPr>
          </a:p>
          <a:p>
            <a:r>
              <a:rPr lang="en-US" sz="1600" dirty="0">
                <a:latin typeface="Franklin Gothic Book" panose="020B0503020102020204" pitchFamily="34" charset="0"/>
              </a:rPr>
              <a:t>Leveraging our existing BCMA system and smart pump technology ensures the right medication is verified throughout the whole medication management process.</a:t>
            </a:r>
          </a:p>
        </p:txBody>
      </p:sp>
    </p:spTree>
    <p:extLst>
      <p:ext uri="{BB962C8B-B14F-4D97-AF65-F5344CB8AC3E}">
        <p14:creationId xmlns:p14="http://schemas.microsoft.com/office/powerpoint/2010/main" val="37878588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5285BC8-3585-4B47-91C5-97E803F700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Impacted Units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0D6B1DA-5E64-43B7-8514-94E4938D41E2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IV Pump Integration – HMCCH</a:t>
            </a:r>
          </a:p>
        </p:txBody>
      </p:sp>
      <p:sp>
        <p:nvSpPr>
          <p:cNvPr id="9" name="Content Placeholder 1">
            <a:extLst>
              <a:ext uri="{FF2B5EF4-FFF2-40B4-BE49-F238E27FC236}">
                <a16:creationId xmlns:a16="http://schemas.microsoft.com/office/drawing/2014/main" id="{42F6FD75-3414-4E57-9128-66DE1D84D7EA}"/>
              </a:ext>
            </a:extLst>
          </p:cNvPr>
          <p:cNvSpPr txBox="1">
            <a:spLocks/>
          </p:cNvSpPr>
          <p:nvPr/>
        </p:nvSpPr>
        <p:spPr>
          <a:xfrm>
            <a:off x="673513" y="1600200"/>
            <a:ext cx="3733801" cy="4572000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 baseline="0">
                <a:solidFill>
                  <a:schemeClr val="tx1"/>
                </a:solidFill>
                <a:latin typeface="Franklin Gothic Book"/>
                <a:ea typeface="Franklin Gothic Book" pitchFamily="34" charset="0"/>
                <a:cs typeface="Franklin Gothic Book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Franklin Gothic Book"/>
                <a:ea typeface="Franklin Gothic Book" pitchFamily="34" charset="0"/>
                <a:cs typeface="Franklin Gothic Book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Franklin Gothic Book"/>
                <a:ea typeface="MS PGothic" pitchFamily="34" charset="-128"/>
                <a:cs typeface="Franklin Gothic Book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Franklin Gothic Book"/>
                <a:ea typeface="MS PGothic" pitchFamily="34" charset="-128"/>
                <a:cs typeface="Franklin Gothic Book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Franklin Gothic Book"/>
                <a:ea typeface="MS PGothic" pitchFamily="34" charset="-128"/>
                <a:cs typeface="Franklin Gothic Book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400" b="1" dirty="0"/>
              <a:t>HMCCH Units In-Scope</a:t>
            </a:r>
          </a:p>
          <a:p>
            <a:r>
              <a:rPr lang="en-US" sz="2400" dirty="0"/>
              <a:t>Med/Surg </a:t>
            </a:r>
            <a:r>
              <a:rPr lang="en-US" sz="2000" dirty="0"/>
              <a:t>(2 East, 2 South)</a:t>
            </a:r>
            <a:endParaRPr lang="en-US" sz="2400" dirty="0"/>
          </a:p>
          <a:p>
            <a:r>
              <a:rPr lang="en-US" sz="2400" dirty="0"/>
              <a:t>ICU </a:t>
            </a:r>
            <a:r>
              <a:rPr lang="en-US" sz="2000" dirty="0"/>
              <a:t>(2 West)</a:t>
            </a:r>
          </a:p>
          <a:p>
            <a:r>
              <a:rPr lang="en-US" sz="2400" dirty="0"/>
              <a:t>HMH Jones LTACH</a:t>
            </a:r>
          </a:p>
        </p:txBody>
      </p:sp>
      <p:pic>
        <p:nvPicPr>
          <p:cNvPr id="7" name="Picture 6" descr="Smiling medical staff">
            <a:extLst>
              <a:ext uri="{FF2B5EF4-FFF2-40B4-BE49-F238E27FC236}">
                <a16:creationId xmlns:a16="http://schemas.microsoft.com/office/drawing/2014/main" id="{1F3C8C0B-6463-4570-9070-5AB287DC50C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9901"/>
          <a:stretch/>
        </p:blipFill>
        <p:spPr>
          <a:xfrm>
            <a:off x="4704201" y="3358450"/>
            <a:ext cx="7487799" cy="3499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54631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5285BC8-3585-4B47-91C5-97E803F700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Training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0D6B1DA-5E64-43B7-8514-94E4938D41E2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IV Pump Integration – HMCCH</a:t>
            </a:r>
          </a:p>
        </p:txBody>
      </p:sp>
      <p:graphicFrame>
        <p:nvGraphicFramePr>
          <p:cNvPr id="6" name="Content Placeholder 4">
            <a:extLst>
              <a:ext uri="{FF2B5EF4-FFF2-40B4-BE49-F238E27FC236}">
                <a16:creationId xmlns:a16="http://schemas.microsoft.com/office/drawing/2014/main" id="{7C78D734-EAEB-48C2-B790-A32EF4F6788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12520528"/>
              </p:ext>
            </p:extLst>
          </p:nvPr>
        </p:nvGraphicFramePr>
        <p:xfrm>
          <a:off x="2817747" y="1253972"/>
          <a:ext cx="6973683" cy="54631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754348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551E2093-0401-4E08-828E-F188958D456D}"/>
              </a:ext>
            </a:extLst>
          </p:cNvPr>
          <p:cNvSpPr/>
          <p:nvPr/>
        </p:nvSpPr>
        <p:spPr>
          <a:xfrm>
            <a:off x="52607" y="3488853"/>
            <a:ext cx="10769095" cy="968736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625475" algn="r"/>
            <a:r>
              <a:rPr lang="en-US" sz="2000" dirty="0">
                <a:latin typeface="Franklin Gothic Book" panose="020B0503020102020204" pitchFamily="34" charset="0"/>
              </a:rPr>
              <a:t>Reduces the need to manually search for, enter</a:t>
            </a:r>
            <a:br>
              <a:rPr lang="en-US" sz="2000" dirty="0">
                <a:latin typeface="Franklin Gothic Book" panose="020B0503020102020204" pitchFamily="34" charset="0"/>
              </a:rPr>
            </a:br>
            <a:r>
              <a:rPr lang="en-US" sz="2000" dirty="0">
                <a:latin typeface="Franklin Gothic Book" panose="020B0503020102020204" pitchFamily="34" charset="0"/>
              </a:rPr>
              <a:t>and document IV med details. 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5285BC8-3585-4B47-91C5-97E803F700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Why Are Integrating IV Pumps?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0D6B1DA-5E64-43B7-8514-94E4938D41E2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IV Pump Integration - HMCCH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B56A57FC-1B83-494F-AFBA-1443F25494C7}"/>
              </a:ext>
            </a:extLst>
          </p:cNvPr>
          <p:cNvSpPr/>
          <p:nvPr/>
        </p:nvSpPr>
        <p:spPr>
          <a:xfrm>
            <a:off x="0" y="5726222"/>
            <a:ext cx="10821702" cy="970610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r">
              <a:spcAft>
                <a:spcPts val="600"/>
              </a:spcAft>
            </a:pPr>
            <a:r>
              <a:rPr lang="en-US" sz="2000" dirty="0">
                <a:latin typeface="Franklin Gothic Book" panose="020B0503020102020204" pitchFamily="34" charset="0"/>
              </a:rPr>
              <a:t>Decreases errors when managing</a:t>
            </a:r>
            <a:br>
              <a:rPr lang="en-US" sz="2000" dirty="0">
                <a:latin typeface="Franklin Gothic Book" panose="020B0503020102020204" pitchFamily="34" charset="0"/>
              </a:rPr>
            </a:br>
            <a:r>
              <a:rPr lang="en-US" sz="2000" dirty="0">
                <a:latin typeface="Franklin Gothic Book" panose="020B0503020102020204" pitchFamily="34" charset="0"/>
              </a:rPr>
              <a:t>complex IV infusions and improves patient safety.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57279116-6B1B-47F4-B5EF-1E7F8A1B5FBF}"/>
              </a:ext>
            </a:extLst>
          </p:cNvPr>
          <p:cNvSpPr/>
          <p:nvPr/>
        </p:nvSpPr>
        <p:spPr>
          <a:xfrm>
            <a:off x="52605" y="1253357"/>
            <a:ext cx="10769097" cy="968736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625475" algn="r"/>
            <a:r>
              <a:rPr lang="en-US" sz="2000" dirty="0">
                <a:latin typeface="Franklin Gothic Book" panose="020B0503020102020204" pitchFamily="34" charset="0"/>
              </a:rPr>
              <a:t>IV Pump Integration is easy to use, with fewer buttons to click</a:t>
            </a:r>
            <a:br>
              <a:rPr lang="en-US" sz="2000" dirty="0">
                <a:latin typeface="Franklin Gothic Book" panose="020B0503020102020204" pitchFamily="34" charset="0"/>
              </a:rPr>
            </a:br>
            <a:r>
              <a:rPr lang="en-US" sz="2000" dirty="0">
                <a:latin typeface="Franklin Gothic Book" panose="020B0503020102020204" pitchFamily="34" charset="0"/>
              </a:rPr>
              <a:t>and automated documentation of infusion start/stop times.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DE01DAA2-CE27-44FF-BD92-B841652B07F9}"/>
              </a:ext>
            </a:extLst>
          </p:cNvPr>
          <p:cNvSpPr/>
          <p:nvPr/>
        </p:nvSpPr>
        <p:spPr>
          <a:xfrm>
            <a:off x="52607" y="2371105"/>
            <a:ext cx="10769095" cy="968736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625475" algn="r"/>
            <a:r>
              <a:rPr lang="en-US" sz="2000" dirty="0">
                <a:latin typeface="Franklin Gothic Book" panose="020B0503020102020204" pitchFamily="34" charset="0"/>
              </a:rPr>
              <a:t>Allows you to spend less time documenting and more</a:t>
            </a:r>
            <a:br>
              <a:rPr lang="en-US" sz="2000" dirty="0">
                <a:latin typeface="Franklin Gothic Book" panose="020B0503020102020204" pitchFamily="34" charset="0"/>
              </a:rPr>
            </a:br>
            <a:r>
              <a:rPr lang="en-US" sz="2000" dirty="0">
                <a:latin typeface="Franklin Gothic Book" panose="020B0503020102020204" pitchFamily="34" charset="0"/>
              </a:rPr>
              <a:t>time caring for patients when administering IV infusions.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69D26BD3-CBEF-4309-A10D-6AA83FFA5E2E}"/>
              </a:ext>
            </a:extLst>
          </p:cNvPr>
          <p:cNvSpPr/>
          <p:nvPr/>
        </p:nvSpPr>
        <p:spPr>
          <a:xfrm>
            <a:off x="52607" y="4606601"/>
            <a:ext cx="10769095" cy="970610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517525" algn="r"/>
            <a:r>
              <a:rPr lang="en-US" sz="2000" dirty="0">
                <a:latin typeface="Franklin Gothic Book" panose="020B0503020102020204" pitchFamily="34" charset="0"/>
              </a:rPr>
              <a:t>Documentation will be more detailed and precise,</a:t>
            </a:r>
            <a:br>
              <a:rPr lang="en-US" sz="2000" dirty="0">
                <a:latin typeface="Franklin Gothic Book" panose="020B0503020102020204" pitchFamily="34" charset="0"/>
              </a:rPr>
            </a:br>
            <a:r>
              <a:rPr lang="en-US" sz="2000" dirty="0">
                <a:latin typeface="Franklin Gothic Book" panose="020B0503020102020204" pitchFamily="34" charset="0"/>
              </a:rPr>
              <a:t>enabling better patient outcomes.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55987F10-FA60-4E3D-8106-B290ADC2B50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6019" t="1368" r="3590" b="11353"/>
          <a:stretch/>
        </p:blipFill>
        <p:spPr>
          <a:xfrm>
            <a:off x="-1143000" y="1191945"/>
            <a:ext cx="4061708" cy="5611528"/>
          </a:xfrm>
          <a:prstGeom prst="parallelogram">
            <a:avLst>
              <a:gd name="adj" fmla="val 15718"/>
            </a:avLst>
          </a:prstGeom>
        </p:spPr>
      </p:pic>
    </p:spTree>
    <p:extLst>
      <p:ext uri="{BB962C8B-B14F-4D97-AF65-F5344CB8AC3E}">
        <p14:creationId xmlns:p14="http://schemas.microsoft.com/office/powerpoint/2010/main" val="23874797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HM_PPT_Blu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HM_PPT_Blue.pot [Compatibility Mode]" id="{BBFBED30-0987-4352-8216-732959726CA7}" vid="{C56A81BE-8F47-43BF-87D0-87A769A1E14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HM_PPT_Blue_Widescreen</Template>
  <TotalTime>10555</TotalTime>
  <Words>410</Words>
  <Application>Microsoft Office PowerPoint</Application>
  <PresentationFormat>Widescreen</PresentationFormat>
  <Paragraphs>43</Paragraphs>
  <Slides>7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Franklin Gothic Book</vt:lpstr>
      <vt:lpstr>HM_PPT_Blue</vt:lpstr>
      <vt:lpstr>IV Pump Integration – HMCCH</vt:lpstr>
      <vt:lpstr>IV Pump Integration – An Overview</vt:lpstr>
      <vt:lpstr>Project Overview</vt:lpstr>
      <vt:lpstr>Impacted Units</vt:lpstr>
      <vt:lpstr>Training</vt:lpstr>
      <vt:lpstr>Why Are Integrating IV Pumps?</vt:lpstr>
      <vt:lpstr>PowerPoint Presentation</vt:lpstr>
    </vt:vector>
  </TitlesOfParts>
  <Company>The Methodist Hospital System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Project Name</dc:title>
  <dc:creator>Alwais, Jerrold</dc:creator>
  <cp:lastModifiedBy>Alwais, Jerrold</cp:lastModifiedBy>
  <cp:revision>37</cp:revision>
  <cp:lastPrinted>2013-07-23T23:26:25Z</cp:lastPrinted>
  <dcterms:created xsi:type="dcterms:W3CDTF">2022-08-19T15:11:07Z</dcterms:created>
  <dcterms:modified xsi:type="dcterms:W3CDTF">2022-09-27T13:04:08Z</dcterms:modified>
</cp:coreProperties>
</file>