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4" r:id="rId6"/>
    <p:sldId id="1895" r:id="rId7"/>
    <p:sldId id="1896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Perioperative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Perioperative Nursing and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</a:t>
            </a:r>
            <a:r>
              <a:rPr lang="en-US" sz="1200" i="1"/>
              <a:t>7, 2022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35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0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638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</a:t>
            </a:r>
            <a:r>
              <a:rPr lang="en-US" sz="2800" dirty="0" err="1"/>
              <a:t>Periop</a:t>
            </a:r>
            <a:r>
              <a:rPr lang="en-US" sz="2800" dirty="0"/>
              <a:t>/OpTime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Perioperative Nursing and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100027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Revamped Settings Now Automatically Available for the Status Board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Updated OR Template Editor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 err="1">
                <a:latin typeface="Franklin Gothic Book" panose="020B0503020102020204" pitchFamily="34" charset="0"/>
              </a:rPr>
              <a:t>Periop</a:t>
            </a:r>
            <a:r>
              <a:rPr lang="en-US" sz="1600" b="1" dirty="0">
                <a:latin typeface="Franklin Gothic Book" panose="020B0503020102020204" pitchFamily="34" charset="0"/>
              </a:rPr>
              <a:t> Nursing/Staff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26172</TotalTime>
  <Words>395</Words>
  <Application>Microsoft Office PowerPoint</Application>
  <PresentationFormat>On-screen Show (4:3)</PresentationFormat>
  <Paragraphs>50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Periop/OpTime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1206</cp:revision>
  <cp:lastPrinted>2016-02-09T14:44:09Z</cp:lastPrinted>
  <dcterms:created xsi:type="dcterms:W3CDTF">2013-07-26T17:47:46Z</dcterms:created>
  <dcterms:modified xsi:type="dcterms:W3CDTF">2022-02-07T16:37:03Z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