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4" r:id="rId6"/>
    <p:sldId id="1895" r:id="rId7"/>
    <p:sldId id="1896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0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Registration-Insurance%20Verification-Bed%20Planning-Financial%20Counseling-Transfer%20Center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Patient Access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7, 2022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34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36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16524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Patient Access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/>
              <a:t>March 6 Epic Update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Patient Access: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608315"/>
            <a:ext cx="6340279" cy="276998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An updated look for Patient Station.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Streamlined MSPQ.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Deposit Tool has a new look and functionality.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 new look for Benefit Collection and RTE responses.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look for Guarantor Lookup.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See Bed Request Status, Bed Status, and Location of Bed in Transfer Center.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way to make forms available in MyChart.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Patient Access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26346</TotalTime>
  <Words>435</Words>
  <Application>Microsoft Office PowerPoint</Application>
  <PresentationFormat>On-screen Show (4:3)</PresentationFormat>
  <Paragraphs>55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Patient Access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1212</cp:revision>
  <cp:lastPrinted>2016-02-09T14:44:09Z</cp:lastPrinted>
  <dcterms:created xsi:type="dcterms:W3CDTF">2013-07-26T17:47:46Z</dcterms:created>
  <dcterms:modified xsi:type="dcterms:W3CDTF">2022-02-07T16:35:59Z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