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2"/>
  </p:notesMasterIdLst>
  <p:handoutMasterIdLst>
    <p:handoutMasterId r:id="rId13"/>
  </p:handoutMasterIdLst>
  <p:sldIdLst>
    <p:sldId id="1885" r:id="rId5"/>
    <p:sldId id="1895" r:id="rId6"/>
    <p:sldId id="1896" r:id="rId7"/>
    <p:sldId id="1897" r:id="rId8"/>
    <p:sldId id="698" r:id="rId9"/>
    <p:sldId id="1894" r:id="rId10"/>
    <p:sldId id="1884" r:id="rId11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0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718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Obstetrician%20Companion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Obstetric%20Managers_RN_UAA_PCA%20Companion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Obstetrics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7, 2022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86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7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8303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Obstetrics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Obstetrics: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235058"/>
            <a:ext cx="6340279" cy="241604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Obstetrician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OB/Gyn Status Section Has an Updated Look.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Labor </a:t>
            </a:r>
            <a:r>
              <a:rPr lang="en-US" dirty="0" err="1"/>
              <a:t>Partogram</a:t>
            </a:r>
            <a:r>
              <a:rPr lang="en-US" dirty="0"/>
              <a:t> Shows Separate Dilation and Station Axes.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Updated Results Review.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Look for Discharge Medication Reconciliation.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Streamlined Orders Section.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Obstetrician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Obstetrics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/>
              <a:t>March 6 Epic Update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5232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 Obstetrics: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235058"/>
            <a:ext cx="6340279" cy="241604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Obstetrics Manager, Nursing Staff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OB/Gyn Status Section Has an Updated Look.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Labor </a:t>
            </a:r>
            <a:r>
              <a:rPr lang="en-US" dirty="0" err="1"/>
              <a:t>Partogram</a:t>
            </a:r>
            <a:r>
              <a:rPr lang="en-US" dirty="0"/>
              <a:t> Shows Separate Dilation and Station Axes.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Updated Results Review.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Updated Flowsheets.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Validate Infusion Data in Infusion Verify.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Obstetrics Staff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1314028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26406</TotalTime>
  <Words>477</Words>
  <Application>Microsoft Office PowerPoint</Application>
  <PresentationFormat>On-screen Show (4:3)</PresentationFormat>
  <Paragraphs>66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Obstetrics</vt:lpstr>
      <vt:lpstr>Top Changes for Obstetrics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1213</cp:revision>
  <cp:lastPrinted>2016-02-09T14:44:09Z</cp:lastPrinted>
  <dcterms:created xsi:type="dcterms:W3CDTF">2013-07-26T17:47:46Z</dcterms:created>
  <dcterms:modified xsi:type="dcterms:W3CDTF">2022-02-07T16:33:09Z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