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96" r:id="rId6"/>
    <p:sldId id="1897" r:id="rId7"/>
    <p:sldId id="1898" r:id="rId8"/>
    <p:sldId id="1895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3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71" d="100"/>
          <a:sy n="71" d="100"/>
        </p:scale>
        <p:origin x="1806" y="6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2661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epicsharepoint.houstonmethodist.org/sites/Epic/WebSolutions/Learning%20Materials/Feb%2013%202022%20Inpatient%20Nurse%20Staff%20Companion.pdf" TargetMode="Externa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Inpatient%20Ancillary%20Staff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3015" y="3149588"/>
            <a:ext cx="6890250" cy="389460"/>
          </a:xfrm>
        </p:spPr>
        <p:txBody>
          <a:bodyPr/>
          <a:lstStyle/>
          <a:p>
            <a:r>
              <a:rPr lang="en-US" sz="3200" b="1" i="1" dirty="0"/>
              <a:t>Inpatient Nursing and Ancillary Staff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79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Feb. 7, 2022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8" y="674917"/>
            <a:ext cx="2807309" cy="366712"/>
          </a:xfrm>
        </p:spPr>
        <p:txBody>
          <a:bodyPr/>
          <a:lstStyle/>
          <a:p>
            <a:r>
              <a:rPr lang="en-US" dirty="0"/>
              <a:t>Rescheduled to Sunday, March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341303"/>
            <a:ext cx="81420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Role-based changes summarized in your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</a:t>
            </a:r>
            <a:r>
              <a:rPr lang="en-US" sz="2000" dirty="0">
                <a:latin typeface="Franklin Gothic Book" panose="020B0503020102020204" pitchFamily="34" charset="0"/>
              </a:rPr>
              <a:t>, available in your Epic Learning Home (press F1 while in Epic) or visit </a:t>
            </a:r>
            <a:r>
              <a:rPr lang="en-US" sz="2000" b="1" dirty="0">
                <a:latin typeface="Franklin Gothic Book" panose="020B0503020102020204" pitchFamily="34" charset="0"/>
                <a:hlinkClick r:id="rId5"/>
              </a:rPr>
              <a:t>it.houstonmethodist.org/epicupdate/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6479940"/>
            <a:ext cx="9194800" cy="394807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ECD6A-2E43-491B-BE3F-68B9122D80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09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99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t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 available in:</a:t>
            </a:r>
            <a:endParaRPr lang="en-US" sz="2800" i="1" dirty="0">
              <a:solidFill>
                <a:srgbClr val="124A7E"/>
              </a:solidFill>
              <a:latin typeface="Franklin Gothic Medium" panose="020B06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Learning Home (press F1 while in Epic)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eNewsletters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399678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90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March 6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March 6 from 2 a.m.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302863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March 2 at 5 a.m. until Sun., March 6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63091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Inpatient Clinicians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Inpatient Nurse/Ancillary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33292" y="2502815"/>
            <a:ext cx="6340279" cy="424731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Inpatient Nurse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Sign In on Mobile.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 Revamped Results Review.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New Look, Same Flowsheets.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Right-Click to Stick for Multi-Select Rows.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LDA’s Properties Expand Row.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0">
              <a:spcBef>
                <a:spcPts val="600"/>
              </a:spcBef>
            </a:pPr>
            <a:r>
              <a:rPr lang="en-US" b="1" dirty="0"/>
              <a:t>Inpatient Ancillary Clinician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Secure Chat from the Current Staff List.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Sign In on Mobile.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The Work List Gets a New Look.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Find and Communicate with Care Team Members More Easily.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 Revamped Results Review.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Inpatient Ancillary Staff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  <p:sp>
        <p:nvSpPr>
          <p:cNvPr id="11" name="Rectangle: Rounded Corners 10">
            <a:hlinkClick r:id="rId6"/>
            <a:extLst>
              <a:ext uri="{FF2B5EF4-FFF2-40B4-BE49-F238E27FC236}">
                <a16:creationId xmlns:a16="http://schemas.microsoft.com/office/drawing/2014/main" id="{2AA3E50B-02C7-474D-8A07-09942BD489BC}"/>
              </a:ext>
            </a:extLst>
          </p:cNvPr>
          <p:cNvSpPr/>
          <p:nvPr/>
        </p:nvSpPr>
        <p:spPr>
          <a:xfrm>
            <a:off x="6442212" y="3997065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Inpatient Nurse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</p:spTree>
    <p:extLst>
      <p:ext uri="{BB962C8B-B14F-4D97-AF65-F5344CB8AC3E}">
        <p14:creationId xmlns:p14="http://schemas.microsoft.com/office/powerpoint/2010/main" val="80990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bc9ea6f2-d632-4e66-9bd1-87698ec4f8d5"/>
    <ds:schemaRef ds:uri="fe59d2f1-7624-4b84-aa63-0db6af8603ee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26856</TotalTime>
  <Words>461</Words>
  <Application>Microsoft Office PowerPoint</Application>
  <PresentationFormat>On-screen Show (4:3)</PresentationFormat>
  <Paragraphs>62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March 6 Epic Update</vt:lpstr>
      <vt:lpstr>Next Epic Update</vt:lpstr>
      <vt:lpstr>Prepare for the Update</vt:lpstr>
      <vt:lpstr>March 6 Epic Update</vt:lpstr>
      <vt:lpstr>Top Changes for Inpatient Clinicians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1223</cp:revision>
  <cp:lastPrinted>2016-02-09T14:44:09Z</cp:lastPrinted>
  <dcterms:created xsi:type="dcterms:W3CDTF">2013-07-26T17:47:46Z</dcterms:created>
  <dcterms:modified xsi:type="dcterms:W3CDTF">2022-02-07T16:25:02Z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