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94" r:id="rId6"/>
    <p:sldId id="1895" r:id="rId7"/>
    <p:sldId id="1896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3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6D"/>
    <a:srgbClr val="007078"/>
    <a:srgbClr val="AC0033"/>
    <a:srgbClr val="124A7E"/>
    <a:srgbClr val="6A813B"/>
    <a:srgbClr val="E24301"/>
    <a:srgbClr val="C0504D"/>
    <a:srgbClr val="3333FF"/>
    <a:srgbClr val="0E4B7E"/>
    <a:srgbClr val="0E3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71" d="100"/>
          <a:sy n="71" d="100"/>
        </p:scale>
        <p:origin x="1806" y="6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s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Anesthesiologist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6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3015" y="3149588"/>
            <a:ext cx="6890250" cy="389460"/>
          </a:xfrm>
        </p:spPr>
        <p:txBody>
          <a:bodyPr/>
          <a:lstStyle/>
          <a:p>
            <a:r>
              <a:rPr lang="en-US" sz="3200" b="1" i="1" dirty="0"/>
              <a:t>Anesthesia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79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Updated: Feb. </a:t>
            </a:r>
            <a:r>
              <a:rPr lang="en-US" sz="1200" i="1"/>
              <a:t>7, 2022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8" y="674917"/>
            <a:ext cx="2807309" cy="366712"/>
          </a:xfrm>
        </p:spPr>
        <p:txBody>
          <a:bodyPr/>
          <a:lstStyle/>
          <a:p>
            <a:r>
              <a:rPr lang="en-US" dirty="0"/>
              <a:t>Rescheduled to Sunday, March 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341303"/>
            <a:ext cx="814206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Role-based changes summarized in your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</a:t>
            </a:r>
            <a:r>
              <a:rPr lang="en-US" sz="2000" dirty="0">
                <a:latin typeface="Franklin Gothic Book" panose="020B0503020102020204" pitchFamily="34" charset="0"/>
              </a:rPr>
              <a:t>, available in your Epic Learning Home (press F1 while in Epic) or visit </a:t>
            </a:r>
            <a:r>
              <a:rPr lang="en-US" sz="2000" b="1" dirty="0">
                <a:latin typeface="Franklin Gothic Book" panose="020B0503020102020204" pitchFamily="34" charset="0"/>
                <a:hlinkClick r:id="rId5"/>
              </a:rPr>
              <a:t>it.houstonmethodist.org/epicupdate/</a:t>
            </a:r>
            <a:endParaRPr lang="en-US" sz="2000" b="1" dirty="0">
              <a:latin typeface="Franklin Gothic Book" panose="020B0503020102020204" pitchFamily="34" charset="0"/>
            </a:endParaRP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6479940"/>
            <a:ext cx="9194800" cy="394807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DECD6A-2E43-491B-BE3F-68B9122D807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96177" y="1354066"/>
            <a:ext cx="2299609" cy="16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310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9" y="634175"/>
            <a:ext cx="2616200" cy="366712"/>
          </a:xfrm>
        </p:spPr>
        <p:txBody>
          <a:bodyPr/>
          <a:lstStyle/>
          <a:p>
            <a:r>
              <a:rPr lang="en-US" dirty="0"/>
              <a:t>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t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 available in:</a:t>
            </a:r>
            <a:endParaRPr lang="en-US" sz="2800" i="1" dirty="0">
              <a:solidFill>
                <a:srgbClr val="124A7E"/>
              </a:solidFill>
              <a:latin typeface="Franklin Gothic Medium" panose="020B0603020102020204" pitchFamily="34" charset="0"/>
            </a:endParaRP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Learning Home (press F1 while in Epic)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eNewsletters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it.houstonmethodist.org/epicupdate/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399678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82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March 6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5" y="600697"/>
            <a:ext cx="5626733" cy="366712"/>
          </a:xfrm>
        </p:spPr>
        <p:txBody>
          <a:bodyPr/>
          <a:lstStyle/>
          <a:p>
            <a:r>
              <a:rPr lang="en-US" sz="1600" dirty="0"/>
              <a:t>Epic Downtime and Limited Functionality Period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March 6 from 2 a.m. to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777864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0" y="1302863"/>
            <a:ext cx="28854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Wed., March 2 at 5 a.m. until Sun., March 6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67777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Anesthesia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Anesthesia: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758963"/>
            <a:ext cx="6340279" cy="1631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Streamlined Macro Creation in the Flowsheet Macro Editor.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Medications Color Coded by Class on the </a:t>
            </a:r>
            <a:r>
              <a:rPr lang="en-US" dirty="0" err="1"/>
              <a:t>Intraprocedure</a:t>
            </a:r>
            <a:r>
              <a:rPr lang="en-US" dirty="0"/>
              <a:t> Timeline.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Search for Events in </a:t>
            </a:r>
            <a:r>
              <a:rPr lang="en-US" dirty="0" err="1"/>
              <a:t>Intraprocedure</a:t>
            </a:r>
            <a:r>
              <a:rPr lang="en-US"/>
              <a:t>.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Anesthesia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5B42D5B1286842B834DFCE422FE68D" ma:contentTypeVersion="14" ma:contentTypeDescription="Create a new document." ma:contentTypeScope="" ma:versionID="e1ce5cfa937f41c43b97fa77788f6477">
  <xsd:schema xmlns:xsd="http://www.w3.org/2001/XMLSchema" xmlns:xs="http://www.w3.org/2001/XMLSchema" xmlns:p="http://schemas.microsoft.com/office/2006/metadata/properties" xmlns:ns3="bc9ea6f2-d632-4e66-9bd1-87698ec4f8d5" xmlns:ns4="fe59d2f1-7624-4b84-aa63-0db6af8603ee" targetNamespace="http://schemas.microsoft.com/office/2006/metadata/properties" ma:root="true" ma:fieldsID="6de5c6fda5bf6c2df9dc84cc5abec6cf" ns3:_="" ns4:_="">
    <xsd:import namespace="bc9ea6f2-d632-4e66-9bd1-87698ec4f8d5"/>
    <xsd:import namespace="fe59d2f1-7624-4b84-aa63-0db6af8603e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ea6f2-d632-4e66-9bd1-87698ec4f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9d2f1-7624-4b84-aa63-0db6af8603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purl.org/dc/elements/1.1/"/>
    <ds:schemaRef ds:uri="bc9ea6f2-d632-4e66-9bd1-87698ec4f8d5"/>
    <ds:schemaRef ds:uri="fe59d2f1-7624-4b84-aa63-0db6af8603ee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410E81A-DA85-4229-B75C-0A7F05669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9ea6f2-d632-4e66-9bd1-87698ec4f8d5"/>
    <ds:schemaRef ds:uri="fe59d2f1-7624-4b84-aa63-0db6af8603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26281</TotalTime>
  <Words>396</Words>
  <Application>Microsoft Office PowerPoint</Application>
  <PresentationFormat>On-screen Show (4:3)</PresentationFormat>
  <Paragraphs>51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March 6 Epic Update</vt:lpstr>
      <vt:lpstr>Next Epic Update</vt:lpstr>
      <vt:lpstr>Prepare for the Update</vt:lpstr>
      <vt:lpstr>March 6 Epic Update</vt:lpstr>
      <vt:lpstr>Top Changes for Anesthesia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1210</cp:revision>
  <cp:lastPrinted>2016-02-09T14:44:09Z</cp:lastPrinted>
  <dcterms:created xsi:type="dcterms:W3CDTF">2013-07-26T17:47:46Z</dcterms:created>
  <dcterms:modified xsi:type="dcterms:W3CDTF">2022-02-07T14:20:59Z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0x0101008E5B42D5B1286842B834DFCE422FE68D</vt:lpwstr>
  </property>
</Properties>
</file>