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4" r:id="rId6"/>
    <p:sldId id="1892" r:id="rId7"/>
    <p:sldId id="1895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0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Feb%2013%202022%20Ambulatory%20Pharmacy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Ambulatory Pharmacy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97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March 6 Epic Update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78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endParaRPr lang="en-US" sz="2000" i="1" dirty="0">
              <a:latin typeface="Franklin Gothic Book" panose="020B05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1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6016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- Ambulatory Pharmacy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/>
              <a:t>March 6 Epic Update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Ambulatory Pharmacy: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638346" cy="178510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Change Case of Selected Text.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Workqueues</a:t>
            </a:r>
            <a:r>
              <a:rPr lang="en-US" dirty="0"/>
              <a:t> That Work for You.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Barcode Scanning Now Required.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Improved Ordering for Duration and Dispense Quantity.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Apply Multiple Lots to a Single Fill.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 err="1">
                <a:latin typeface="Franklin Gothic Book" panose="020B0503020102020204" pitchFamily="34" charset="0"/>
              </a:rPr>
              <a:t>Amb</a:t>
            </a:r>
            <a:r>
              <a:rPr lang="en-US" sz="1600" b="1" dirty="0">
                <a:latin typeface="Franklin Gothic Book" panose="020B0503020102020204" pitchFamily="34" charset="0"/>
              </a:rPr>
              <a:t>. </a:t>
            </a:r>
            <a:r>
              <a:rPr lang="en-US" sz="1600" b="1">
                <a:latin typeface="Franklin Gothic Book" panose="020B0503020102020204" pitchFamily="34" charset="0"/>
              </a:rPr>
              <a:t>Pharmacy</a:t>
            </a:r>
            <a:br>
              <a:rPr lang="en-US" sz="1600" b="1">
                <a:latin typeface="Franklin Gothic Book" panose="020B0503020102020204" pitchFamily="34" charset="0"/>
              </a:rPr>
            </a:br>
            <a:r>
              <a:rPr lang="en-US" b="1" i="1">
                <a:latin typeface="Franklin Gothic Book" panose="020B0503020102020204" pitchFamily="34" charset="0"/>
              </a:rPr>
              <a:t>Update </a:t>
            </a:r>
            <a:r>
              <a:rPr lang="en-US" b="1" i="1" dirty="0">
                <a:latin typeface="Franklin Gothic Book" panose="020B0503020102020204" pitchFamily="34" charset="0"/>
              </a:rPr>
              <a:t>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26067</TotalTime>
  <Words>406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- Ambulatory Pharmacy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1200</cp:revision>
  <cp:lastPrinted>2016-02-09T14:44:09Z</cp:lastPrinted>
  <dcterms:created xsi:type="dcterms:W3CDTF">2013-07-26T17:47:46Z</dcterms:created>
  <dcterms:modified xsi:type="dcterms:W3CDTF">2022-02-07T14:16:45Z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