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1" r:id="rId6"/>
    <p:sldId id="1892" r:id="rId7"/>
    <p:sldId id="1893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968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Ambulatory%20(Outpatient)%20Provider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Ambulatory Clinical Support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66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0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1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394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015718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Amb. Clinical Support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Ambulatory Clinical Support: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608315"/>
            <a:ext cx="6340279" cy="233910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Look for Custom Questions in Travel Screening.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Booster Shot for Immunization Workflows.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Find Team Members More Easily with the Modernized Care Teams Activity and Navigator Section.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Chat with Providers from Storyboard.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/>
              <a:t>In Basket </a:t>
            </a:r>
            <a:r>
              <a:rPr lang="en-US" dirty="0"/>
              <a:t>Message Workspaces Now Open as Mini Workspace Tabs.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Amb. Clinical Support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26495</TotalTime>
  <Words>428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Amb. Clinical Support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1218</cp:revision>
  <cp:lastPrinted>2016-02-09T14:44:09Z</cp:lastPrinted>
  <dcterms:created xsi:type="dcterms:W3CDTF">2013-07-26T17:47:46Z</dcterms:created>
  <dcterms:modified xsi:type="dcterms:W3CDTF">2022-02-07T16:39:44Z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