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handoutMasterIdLst>
    <p:handoutMasterId r:id="rId27"/>
  </p:handoutMasterIdLst>
  <p:sldIdLst>
    <p:sldId id="259" r:id="rId5"/>
    <p:sldId id="284" r:id="rId6"/>
    <p:sldId id="3756" r:id="rId7"/>
    <p:sldId id="273" r:id="rId8"/>
    <p:sldId id="257" r:id="rId9"/>
    <p:sldId id="278" r:id="rId10"/>
    <p:sldId id="3758" r:id="rId11"/>
    <p:sldId id="3771" r:id="rId12"/>
    <p:sldId id="3757" r:id="rId13"/>
    <p:sldId id="343" r:id="rId14"/>
    <p:sldId id="341" r:id="rId15"/>
    <p:sldId id="280" r:id="rId16"/>
    <p:sldId id="281" r:id="rId17"/>
    <p:sldId id="3755" r:id="rId18"/>
    <p:sldId id="3767" r:id="rId19"/>
    <p:sldId id="3774" r:id="rId20"/>
    <p:sldId id="3775" r:id="rId21"/>
    <p:sldId id="3776" r:id="rId22"/>
    <p:sldId id="3777" r:id="rId23"/>
    <p:sldId id="3761" r:id="rId24"/>
    <p:sldId id="3770" r:id="rId25"/>
  </p:sldIdLst>
  <p:sldSz cx="18288000" cy="10287000"/>
  <p:notesSz cx="7315200" cy="9601200"/>
  <p:defaultTextStyle>
    <a:defPPr>
      <a:defRPr lang="en-US"/>
    </a:defPPr>
    <a:lvl1pPr marL="0" algn="l" defTabSz="1828755" rtl="0" eaLnBrk="1" latinLnBrk="0" hangingPunct="1">
      <a:defRPr sz="3600" kern="1200">
        <a:solidFill>
          <a:schemeClr val="tx1"/>
        </a:solidFill>
        <a:latin typeface="+mn-lt"/>
        <a:ea typeface="+mn-ea"/>
        <a:cs typeface="+mn-cs"/>
      </a:defRPr>
    </a:lvl1pPr>
    <a:lvl2pPr marL="914378" algn="l" defTabSz="1828755" rtl="0" eaLnBrk="1" latinLnBrk="0" hangingPunct="1">
      <a:defRPr sz="3600" kern="1200">
        <a:solidFill>
          <a:schemeClr val="tx1"/>
        </a:solidFill>
        <a:latin typeface="+mn-lt"/>
        <a:ea typeface="+mn-ea"/>
        <a:cs typeface="+mn-cs"/>
      </a:defRPr>
    </a:lvl2pPr>
    <a:lvl3pPr marL="1828755" algn="l" defTabSz="1828755" rtl="0" eaLnBrk="1" latinLnBrk="0" hangingPunct="1">
      <a:defRPr sz="3600" kern="1200">
        <a:solidFill>
          <a:schemeClr val="tx1"/>
        </a:solidFill>
        <a:latin typeface="+mn-lt"/>
        <a:ea typeface="+mn-ea"/>
        <a:cs typeface="+mn-cs"/>
      </a:defRPr>
    </a:lvl3pPr>
    <a:lvl4pPr marL="2743131" algn="l" defTabSz="1828755" rtl="0" eaLnBrk="1" latinLnBrk="0" hangingPunct="1">
      <a:defRPr sz="3600" kern="1200">
        <a:solidFill>
          <a:schemeClr val="tx1"/>
        </a:solidFill>
        <a:latin typeface="+mn-lt"/>
        <a:ea typeface="+mn-ea"/>
        <a:cs typeface="+mn-cs"/>
      </a:defRPr>
    </a:lvl4pPr>
    <a:lvl5pPr marL="3657509" algn="l" defTabSz="1828755" rtl="0" eaLnBrk="1" latinLnBrk="0" hangingPunct="1">
      <a:defRPr sz="3600" kern="1200">
        <a:solidFill>
          <a:schemeClr val="tx1"/>
        </a:solidFill>
        <a:latin typeface="+mn-lt"/>
        <a:ea typeface="+mn-ea"/>
        <a:cs typeface="+mn-cs"/>
      </a:defRPr>
    </a:lvl5pPr>
    <a:lvl6pPr marL="4571886" algn="l" defTabSz="1828755" rtl="0" eaLnBrk="1" latinLnBrk="0" hangingPunct="1">
      <a:defRPr sz="3600" kern="1200">
        <a:solidFill>
          <a:schemeClr val="tx1"/>
        </a:solidFill>
        <a:latin typeface="+mn-lt"/>
        <a:ea typeface="+mn-ea"/>
        <a:cs typeface="+mn-cs"/>
      </a:defRPr>
    </a:lvl6pPr>
    <a:lvl7pPr marL="5486264" algn="l" defTabSz="1828755" rtl="0" eaLnBrk="1" latinLnBrk="0" hangingPunct="1">
      <a:defRPr sz="3600" kern="1200">
        <a:solidFill>
          <a:schemeClr val="tx1"/>
        </a:solidFill>
        <a:latin typeface="+mn-lt"/>
        <a:ea typeface="+mn-ea"/>
        <a:cs typeface="+mn-cs"/>
      </a:defRPr>
    </a:lvl7pPr>
    <a:lvl8pPr marL="6400640" algn="l" defTabSz="1828755" rtl="0" eaLnBrk="1" latinLnBrk="0" hangingPunct="1">
      <a:defRPr sz="3600" kern="1200">
        <a:solidFill>
          <a:schemeClr val="tx1"/>
        </a:solidFill>
        <a:latin typeface="+mn-lt"/>
        <a:ea typeface="+mn-ea"/>
        <a:cs typeface="+mn-cs"/>
      </a:defRPr>
    </a:lvl8pPr>
    <a:lvl9pPr marL="7315017" algn="l" defTabSz="1828755" rtl="0" eaLnBrk="1" latinLnBrk="0" hangingPunct="1">
      <a:defRPr sz="36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9518286-A965-4692-9E8E-8E9DFBFAC990}">
          <p14:sldIdLst>
            <p14:sldId id="259"/>
            <p14:sldId id="284"/>
            <p14:sldId id="3756"/>
            <p14:sldId id="273"/>
            <p14:sldId id="257"/>
            <p14:sldId id="278"/>
            <p14:sldId id="3758"/>
            <p14:sldId id="3771"/>
            <p14:sldId id="3757"/>
            <p14:sldId id="343"/>
            <p14:sldId id="341"/>
            <p14:sldId id="280"/>
            <p14:sldId id="281"/>
            <p14:sldId id="3755"/>
            <p14:sldId id="3767"/>
            <p14:sldId id="3774"/>
            <p14:sldId id="3775"/>
            <p14:sldId id="3776"/>
            <p14:sldId id="3777"/>
            <p14:sldId id="3761"/>
            <p14:sldId id="3770"/>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e McGrath" initials="AM" lastIdx="20" clrIdx="0">
    <p:extLst>
      <p:ext uri="{19B8F6BF-5375-455C-9EA6-DF929625EA0E}">
        <p15:presenceInfo xmlns:p15="http://schemas.microsoft.com/office/powerpoint/2012/main" userId="S::Anne.McGrath@everbridge.com::33f49cc1-6e86-4274-a38b-6c3e3cb3119c" providerId="AD"/>
      </p:ext>
    </p:extLst>
  </p:cmAuthor>
  <p:cmAuthor id="2" name="Lisa Radley" initials="LR" lastIdx="86" clrIdx="1">
    <p:extLst>
      <p:ext uri="{19B8F6BF-5375-455C-9EA6-DF929625EA0E}">
        <p15:presenceInfo xmlns:p15="http://schemas.microsoft.com/office/powerpoint/2012/main" userId="S::Lisa.Radley@everbridge.com::7ef98739-43db-4b00-8ad3-62ffae91c5f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94754"/>
    <a:srgbClr val="3E4C59"/>
    <a:srgbClr val="527CA2"/>
    <a:srgbClr val="88624B"/>
    <a:srgbClr val="0099DD"/>
    <a:srgbClr val="ECEDEE"/>
    <a:srgbClr val="D4D5D6"/>
    <a:srgbClr val="D9DADC"/>
    <a:srgbClr val="CECFD1"/>
    <a:srgbClr val="D01F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03" autoAdjust="0"/>
    <p:restoredTop sz="69771" autoAdjust="0"/>
  </p:normalViewPr>
  <p:slideViewPr>
    <p:cSldViewPr>
      <p:cViewPr varScale="1">
        <p:scale>
          <a:sx n="23" d="100"/>
          <a:sy n="23" d="100"/>
        </p:scale>
        <p:origin x="1296" y="43"/>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3368"/>
    </p:cViewPr>
  </p:sorterViewPr>
  <p:notesViewPr>
    <p:cSldViewPr>
      <p:cViewPr varScale="1">
        <p:scale>
          <a:sx n="84" d="100"/>
          <a:sy n="84" d="100"/>
        </p:scale>
        <p:origin x="3792" y="10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4C62C5-3A0F-4DE3-A68A-76EC5C7F4F4A}"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E078C4CE-AB01-40C8-98EC-6EC17F281BD7}">
      <dgm:prSet custT="1"/>
      <dgm:spPr/>
      <dgm:t>
        <a:bodyPr/>
        <a:lstStyle/>
        <a:p>
          <a:r>
            <a:rPr lang="en-US" sz="5400" b="1" dirty="0"/>
            <a:t>Scope</a:t>
          </a:r>
          <a:endParaRPr lang="en-US" sz="5400" dirty="0"/>
        </a:p>
      </dgm:t>
    </dgm:pt>
    <dgm:pt modelId="{0685ECC7-4CF9-43C3-9081-104CB73C4732}" type="parTrans" cxnId="{007E8F5C-A946-48E4-8295-FDEEE877AA71}">
      <dgm:prSet/>
      <dgm:spPr/>
      <dgm:t>
        <a:bodyPr/>
        <a:lstStyle/>
        <a:p>
          <a:endParaRPr lang="en-US"/>
        </a:p>
      </dgm:t>
    </dgm:pt>
    <dgm:pt modelId="{E225738A-E9C4-4CE9-9643-65F364EB1411}" type="sibTrans" cxnId="{007E8F5C-A946-48E4-8295-FDEEE877AA71}">
      <dgm:prSet/>
      <dgm:spPr/>
      <dgm:t>
        <a:bodyPr/>
        <a:lstStyle/>
        <a:p>
          <a:endParaRPr lang="en-US"/>
        </a:p>
      </dgm:t>
    </dgm:pt>
    <dgm:pt modelId="{BF472C16-FE82-4EB6-9002-703857531FAF}">
      <dgm:prSet custT="1"/>
      <dgm:spPr/>
      <dgm:t>
        <a:bodyPr/>
        <a:lstStyle/>
        <a:p>
          <a:r>
            <a:rPr lang="en-US" sz="5400" b="1" dirty="0"/>
            <a:t>Schedules to be completed</a:t>
          </a:r>
          <a:endParaRPr lang="en-US" sz="5400" dirty="0"/>
        </a:p>
      </dgm:t>
    </dgm:pt>
    <dgm:pt modelId="{6DAB7289-08D6-40E8-B9DF-40D255DE3256}" type="parTrans" cxnId="{7B8B2895-AD17-414A-B740-DE11D3C17D17}">
      <dgm:prSet/>
      <dgm:spPr/>
      <dgm:t>
        <a:bodyPr/>
        <a:lstStyle/>
        <a:p>
          <a:endParaRPr lang="en-US"/>
        </a:p>
      </dgm:t>
    </dgm:pt>
    <dgm:pt modelId="{0F238280-FEE9-480F-9C26-8A5045AC1697}" type="sibTrans" cxnId="{7B8B2895-AD17-414A-B740-DE11D3C17D17}">
      <dgm:prSet/>
      <dgm:spPr/>
      <dgm:t>
        <a:bodyPr/>
        <a:lstStyle/>
        <a:p>
          <a:endParaRPr lang="en-US"/>
        </a:p>
      </dgm:t>
    </dgm:pt>
    <dgm:pt modelId="{285DF31F-6805-4325-8793-7BDEE664808F}">
      <dgm:prSet custT="1"/>
      <dgm:spPr/>
      <dgm:t>
        <a:bodyPr/>
        <a:lstStyle/>
        <a:p>
          <a:r>
            <a:rPr lang="en-US" sz="5400" b="1" dirty="0"/>
            <a:t>Go-Live</a:t>
          </a:r>
          <a:endParaRPr lang="en-US" sz="5400" dirty="0"/>
        </a:p>
      </dgm:t>
    </dgm:pt>
    <dgm:pt modelId="{0C055C2E-48A4-413B-A7E2-29307011F62A}" type="parTrans" cxnId="{A23E62E8-5977-4131-A3C3-259C5B682805}">
      <dgm:prSet/>
      <dgm:spPr/>
      <dgm:t>
        <a:bodyPr/>
        <a:lstStyle/>
        <a:p>
          <a:endParaRPr lang="en-US"/>
        </a:p>
      </dgm:t>
    </dgm:pt>
    <dgm:pt modelId="{5B5930BE-E29D-408D-855F-385882CA0B4F}" type="sibTrans" cxnId="{A23E62E8-5977-4131-A3C3-259C5B682805}">
      <dgm:prSet/>
      <dgm:spPr/>
      <dgm:t>
        <a:bodyPr/>
        <a:lstStyle/>
        <a:p>
          <a:endParaRPr lang="en-US"/>
        </a:p>
      </dgm:t>
    </dgm:pt>
    <dgm:pt modelId="{B10A572E-EC78-4D5D-9909-2080D9488C2B}">
      <dgm:prSet/>
      <dgm:spPr/>
      <dgm:t>
        <a:bodyPr/>
        <a:lstStyle/>
        <a:p>
          <a:pPr>
            <a:buFont typeface="Arial" panose="020B0604020202020204" pitchFamily="34" charset="0"/>
            <a:buChar char="•"/>
          </a:pPr>
          <a:r>
            <a:rPr lang="en-US" dirty="0"/>
            <a:t>Centralizing on-call schedules into Everbridge. No longer using SharePoint.</a:t>
          </a:r>
          <a:r>
            <a:rPr lang="en-US" b="1" dirty="0"/>
            <a:t> </a:t>
          </a:r>
          <a:endParaRPr lang="en-US" dirty="0"/>
        </a:p>
      </dgm:t>
    </dgm:pt>
    <dgm:pt modelId="{C76B22C7-35CD-4339-BCFC-0389B98AEFCF}" type="parTrans" cxnId="{26AB56D1-AE36-480A-844B-DA8BEA991E1C}">
      <dgm:prSet/>
      <dgm:spPr/>
      <dgm:t>
        <a:bodyPr/>
        <a:lstStyle/>
        <a:p>
          <a:endParaRPr lang="en-US"/>
        </a:p>
      </dgm:t>
    </dgm:pt>
    <dgm:pt modelId="{E17F8D5C-DA27-49E1-B7B1-37E34E41609F}" type="sibTrans" cxnId="{26AB56D1-AE36-480A-844B-DA8BEA991E1C}">
      <dgm:prSet/>
      <dgm:spPr/>
      <dgm:t>
        <a:bodyPr/>
        <a:lstStyle/>
        <a:p>
          <a:endParaRPr lang="en-US"/>
        </a:p>
      </dgm:t>
    </dgm:pt>
    <dgm:pt modelId="{3D5E2D67-2759-42AB-B4D4-3FCFB6DC0157}">
      <dgm:prSet/>
      <dgm:spPr/>
      <dgm:t>
        <a:bodyPr/>
        <a:lstStyle/>
        <a:p>
          <a:pPr>
            <a:buFont typeface="Arial" panose="020B0604020202020204" pitchFamily="34" charset="0"/>
            <a:buChar char="•"/>
          </a:pPr>
          <a:r>
            <a:rPr lang="en-US" dirty="0"/>
            <a:t>11/22</a:t>
          </a:r>
        </a:p>
      </dgm:t>
    </dgm:pt>
    <dgm:pt modelId="{A757802A-DC9B-4B4C-B599-90780CD1D569}" type="parTrans" cxnId="{20CC1A47-9254-4232-9C21-889065348628}">
      <dgm:prSet/>
      <dgm:spPr/>
      <dgm:t>
        <a:bodyPr/>
        <a:lstStyle/>
        <a:p>
          <a:endParaRPr lang="en-US"/>
        </a:p>
      </dgm:t>
    </dgm:pt>
    <dgm:pt modelId="{EFB9DE05-6158-44C6-B24C-BEC0A6811FF1}" type="sibTrans" cxnId="{20CC1A47-9254-4232-9C21-889065348628}">
      <dgm:prSet/>
      <dgm:spPr/>
      <dgm:t>
        <a:bodyPr/>
        <a:lstStyle/>
        <a:p>
          <a:endParaRPr lang="en-US"/>
        </a:p>
      </dgm:t>
    </dgm:pt>
    <dgm:pt modelId="{F99469BC-7C8B-4581-8461-5D19D150FD94}">
      <dgm:prSet/>
      <dgm:spPr/>
      <dgm:t>
        <a:bodyPr/>
        <a:lstStyle/>
        <a:p>
          <a:r>
            <a:rPr lang="en-US" dirty="0"/>
            <a:t>12/7</a:t>
          </a:r>
        </a:p>
      </dgm:t>
    </dgm:pt>
    <dgm:pt modelId="{DBBD556E-75C1-4E2B-A582-7E63370B9373}" type="parTrans" cxnId="{D7E2B3EE-A2B7-4712-9205-D87E1D6528D5}">
      <dgm:prSet/>
      <dgm:spPr/>
      <dgm:t>
        <a:bodyPr/>
        <a:lstStyle/>
        <a:p>
          <a:endParaRPr lang="en-US"/>
        </a:p>
      </dgm:t>
    </dgm:pt>
    <dgm:pt modelId="{D4C86A6E-121B-42F9-A63D-5F0B00C2F022}" type="sibTrans" cxnId="{D7E2B3EE-A2B7-4712-9205-D87E1D6528D5}">
      <dgm:prSet/>
      <dgm:spPr/>
      <dgm:t>
        <a:bodyPr/>
        <a:lstStyle/>
        <a:p>
          <a:endParaRPr lang="en-US"/>
        </a:p>
      </dgm:t>
    </dgm:pt>
    <dgm:pt modelId="{DD616BB5-8E41-4925-B58A-2E81EA1B4657}">
      <dgm:prSet/>
      <dgm:spPr/>
      <dgm:t>
        <a:bodyPr/>
        <a:lstStyle/>
        <a:p>
          <a:pPr>
            <a:buFont typeface="Arial" panose="020B0604020202020204" pitchFamily="34" charset="0"/>
            <a:buChar char="•"/>
          </a:pPr>
          <a:r>
            <a:rPr lang="en-US" dirty="0"/>
            <a:t>Everbridge will be used for all major incidents and pageable events going forward.</a:t>
          </a:r>
        </a:p>
      </dgm:t>
    </dgm:pt>
    <dgm:pt modelId="{5202CDAB-6E97-4751-9866-696BBFAC2AA9}" type="parTrans" cxnId="{CEE46C89-72C0-44D3-A58E-A06EAFDDCAF8}">
      <dgm:prSet/>
      <dgm:spPr/>
      <dgm:t>
        <a:bodyPr/>
        <a:lstStyle/>
        <a:p>
          <a:endParaRPr lang="en-US"/>
        </a:p>
      </dgm:t>
    </dgm:pt>
    <dgm:pt modelId="{90B736B8-82E0-4C0B-8C5F-2966DBAF8CFB}" type="sibTrans" cxnId="{CEE46C89-72C0-44D3-A58E-A06EAFDDCAF8}">
      <dgm:prSet/>
      <dgm:spPr/>
      <dgm:t>
        <a:bodyPr/>
        <a:lstStyle/>
        <a:p>
          <a:endParaRPr lang="en-US"/>
        </a:p>
      </dgm:t>
    </dgm:pt>
    <dgm:pt modelId="{D67616CE-367B-4801-991C-2B974DA28BA4}">
      <dgm:prSet/>
      <dgm:spPr/>
      <dgm:t>
        <a:bodyPr/>
        <a:lstStyle/>
        <a:p>
          <a:pPr>
            <a:buFont typeface="Arial" panose="020B0604020202020204" pitchFamily="34" charset="0"/>
            <a:buChar char="•"/>
          </a:pPr>
          <a:r>
            <a:rPr lang="en-US" dirty="0"/>
            <a:t>The whole group will be paged if schedules are not built.</a:t>
          </a:r>
        </a:p>
      </dgm:t>
    </dgm:pt>
    <dgm:pt modelId="{FD3B533A-0C33-4585-A915-15FFFA8C4E16}" type="parTrans" cxnId="{3882F417-AAAA-48AE-AD63-8B1EBAEC1F31}">
      <dgm:prSet/>
      <dgm:spPr/>
      <dgm:t>
        <a:bodyPr/>
        <a:lstStyle/>
        <a:p>
          <a:endParaRPr lang="en-US"/>
        </a:p>
      </dgm:t>
    </dgm:pt>
    <dgm:pt modelId="{89501C9C-8FB0-4D24-85E9-5A00998958C6}" type="sibTrans" cxnId="{3882F417-AAAA-48AE-AD63-8B1EBAEC1F31}">
      <dgm:prSet/>
      <dgm:spPr/>
      <dgm:t>
        <a:bodyPr/>
        <a:lstStyle/>
        <a:p>
          <a:endParaRPr lang="en-US"/>
        </a:p>
      </dgm:t>
    </dgm:pt>
    <dgm:pt modelId="{0A736A6B-D6AB-49F0-A043-8F7B2363516B}" type="pres">
      <dgm:prSet presAssocID="{4A4C62C5-3A0F-4DE3-A68A-76EC5C7F4F4A}" presName="Name0" presStyleCnt="0">
        <dgm:presLayoutVars>
          <dgm:dir/>
          <dgm:animLvl val="lvl"/>
          <dgm:resizeHandles/>
        </dgm:presLayoutVars>
      </dgm:prSet>
      <dgm:spPr/>
    </dgm:pt>
    <dgm:pt modelId="{E4006B2B-C60D-48CB-8562-B03AF1773FE2}" type="pres">
      <dgm:prSet presAssocID="{E078C4CE-AB01-40C8-98EC-6EC17F281BD7}" presName="linNode" presStyleCnt="0"/>
      <dgm:spPr/>
    </dgm:pt>
    <dgm:pt modelId="{FD53F245-EFED-41D9-A77B-B3F0CC2417CF}" type="pres">
      <dgm:prSet presAssocID="{E078C4CE-AB01-40C8-98EC-6EC17F281BD7}" presName="parentShp" presStyleLbl="node1" presStyleIdx="0" presStyleCnt="3">
        <dgm:presLayoutVars>
          <dgm:bulletEnabled val="1"/>
        </dgm:presLayoutVars>
      </dgm:prSet>
      <dgm:spPr/>
    </dgm:pt>
    <dgm:pt modelId="{88028603-439E-4B0E-B5C2-B862E791F928}" type="pres">
      <dgm:prSet presAssocID="{E078C4CE-AB01-40C8-98EC-6EC17F281BD7}" presName="childShp" presStyleLbl="bgAccFollowNode1" presStyleIdx="0" presStyleCnt="3">
        <dgm:presLayoutVars>
          <dgm:bulletEnabled val="1"/>
        </dgm:presLayoutVars>
      </dgm:prSet>
      <dgm:spPr/>
    </dgm:pt>
    <dgm:pt modelId="{3DCF8FEF-4D92-4BA3-AB2C-7C5B3BB6E990}" type="pres">
      <dgm:prSet presAssocID="{E225738A-E9C4-4CE9-9643-65F364EB1411}" presName="spacing" presStyleCnt="0"/>
      <dgm:spPr/>
    </dgm:pt>
    <dgm:pt modelId="{25EB3AB7-7D15-4B23-89DF-2B9DF6872B68}" type="pres">
      <dgm:prSet presAssocID="{BF472C16-FE82-4EB6-9002-703857531FAF}" presName="linNode" presStyleCnt="0"/>
      <dgm:spPr/>
    </dgm:pt>
    <dgm:pt modelId="{E44B2BD6-4D8B-47CE-8CD4-E9A6AF76C0DF}" type="pres">
      <dgm:prSet presAssocID="{BF472C16-FE82-4EB6-9002-703857531FAF}" presName="parentShp" presStyleLbl="node1" presStyleIdx="1" presStyleCnt="3" custLinFactNeighborX="-1711" custLinFactNeighborY="685">
        <dgm:presLayoutVars>
          <dgm:bulletEnabled val="1"/>
        </dgm:presLayoutVars>
      </dgm:prSet>
      <dgm:spPr/>
    </dgm:pt>
    <dgm:pt modelId="{C4AED5DF-7340-47AE-B9C2-F6407096C9A8}" type="pres">
      <dgm:prSet presAssocID="{BF472C16-FE82-4EB6-9002-703857531FAF}" presName="childShp" presStyleLbl="bgAccFollowNode1" presStyleIdx="1" presStyleCnt="3">
        <dgm:presLayoutVars>
          <dgm:bulletEnabled val="1"/>
        </dgm:presLayoutVars>
      </dgm:prSet>
      <dgm:spPr/>
    </dgm:pt>
    <dgm:pt modelId="{ADE4C97F-082B-432C-9BC2-EBB5162552ED}" type="pres">
      <dgm:prSet presAssocID="{0F238280-FEE9-480F-9C26-8A5045AC1697}" presName="spacing" presStyleCnt="0"/>
      <dgm:spPr/>
    </dgm:pt>
    <dgm:pt modelId="{AA999304-119D-4F0B-ABB8-144929E4FD26}" type="pres">
      <dgm:prSet presAssocID="{285DF31F-6805-4325-8793-7BDEE664808F}" presName="linNode" presStyleCnt="0"/>
      <dgm:spPr/>
    </dgm:pt>
    <dgm:pt modelId="{DF472E45-8CC4-423C-8D6D-54855BE52312}" type="pres">
      <dgm:prSet presAssocID="{285DF31F-6805-4325-8793-7BDEE664808F}" presName="parentShp" presStyleLbl="node1" presStyleIdx="2" presStyleCnt="3">
        <dgm:presLayoutVars>
          <dgm:bulletEnabled val="1"/>
        </dgm:presLayoutVars>
      </dgm:prSet>
      <dgm:spPr/>
    </dgm:pt>
    <dgm:pt modelId="{554D09D8-CE00-4D23-B5A9-7B9E49CFA7C4}" type="pres">
      <dgm:prSet presAssocID="{285DF31F-6805-4325-8793-7BDEE664808F}" presName="childShp" presStyleLbl="bgAccFollowNode1" presStyleIdx="2" presStyleCnt="3">
        <dgm:presLayoutVars>
          <dgm:bulletEnabled val="1"/>
        </dgm:presLayoutVars>
      </dgm:prSet>
      <dgm:spPr/>
    </dgm:pt>
  </dgm:ptLst>
  <dgm:cxnLst>
    <dgm:cxn modelId="{3882F417-AAAA-48AE-AD63-8B1EBAEC1F31}" srcId="{BF472C16-FE82-4EB6-9002-703857531FAF}" destId="{D67616CE-367B-4801-991C-2B974DA28BA4}" srcOrd="1" destOrd="0" parTransId="{FD3B533A-0C33-4585-A915-15FFFA8C4E16}" sibTransId="{89501C9C-8FB0-4D24-85E9-5A00998958C6}"/>
    <dgm:cxn modelId="{059F6F2E-FAC2-4E10-916B-68F9CBC99B24}" type="presOf" srcId="{4A4C62C5-3A0F-4DE3-A68A-76EC5C7F4F4A}" destId="{0A736A6B-D6AB-49F0-A043-8F7B2363516B}" srcOrd="0" destOrd="0" presId="urn:microsoft.com/office/officeart/2005/8/layout/vList6"/>
    <dgm:cxn modelId="{05C4BB3A-1DA3-472C-8B17-4BFB24D53D7B}" type="presOf" srcId="{285DF31F-6805-4325-8793-7BDEE664808F}" destId="{DF472E45-8CC4-423C-8D6D-54855BE52312}" srcOrd="0" destOrd="0" presId="urn:microsoft.com/office/officeart/2005/8/layout/vList6"/>
    <dgm:cxn modelId="{007E8F5C-A946-48E4-8295-FDEEE877AA71}" srcId="{4A4C62C5-3A0F-4DE3-A68A-76EC5C7F4F4A}" destId="{E078C4CE-AB01-40C8-98EC-6EC17F281BD7}" srcOrd="0" destOrd="0" parTransId="{0685ECC7-4CF9-43C3-9081-104CB73C4732}" sibTransId="{E225738A-E9C4-4CE9-9643-65F364EB1411}"/>
    <dgm:cxn modelId="{20CC1A47-9254-4232-9C21-889065348628}" srcId="{BF472C16-FE82-4EB6-9002-703857531FAF}" destId="{3D5E2D67-2759-42AB-B4D4-3FCFB6DC0157}" srcOrd="0" destOrd="0" parTransId="{A757802A-DC9B-4B4C-B599-90780CD1D569}" sibTransId="{EFB9DE05-6158-44C6-B24C-BEC0A6811FF1}"/>
    <dgm:cxn modelId="{BDB62A53-1CA0-49D8-AB88-61EC9B76A037}" type="presOf" srcId="{F99469BC-7C8B-4581-8461-5D19D150FD94}" destId="{554D09D8-CE00-4D23-B5A9-7B9E49CFA7C4}" srcOrd="0" destOrd="0" presId="urn:microsoft.com/office/officeart/2005/8/layout/vList6"/>
    <dgm:cxn modelId="{CEE46C89-72C0-44D3-A58E-A06EAFDDCAF8}" srcId="{E078C4CE-AB01-40C8-98EC-6EC17F281BD7}" destId="{DD616BB5-8E41-4925-B58A-2E81EA1B4657}" srcOrd="1" destOrd="0" parTransId="{5202CDAB-6E97-4751-9866-696BBFAC2AA9}" sibTransId="{90B736B8-82E0-4C0B-8C5F-2966DBAF8CFB}"/>
    <dgm:cxn modelId="{55E30D8C-E9C3-4CFB-9988-F3EFFCA3271B}" type="presOf" srcId="{3D5E2D67-2759-42AB-B4D4-3FCFB6DC0157}" destId="{C4AED5DF-7340-47AE-B9C2-F6407096C9A8}" srcOrd="0" destOrd="0" presId="urn:microsoft.com/office/officeart/2005/8/layout/vList6"/>
    <dgm:cxn modelId="{7B8B2895-AD17-414A-B740-DE11D3C17D17}" srcId="{4A4C62C5-3A0F-4DE3-A68A-76EC5C7F4F4A}" destId="{BF472C16-FE82-4EB6-9002-703857531FAF}" srcOrd="1" destOrd="0" parTransId="{6DAB7289-08D6-40E8-B9DF-40D255DE3256}" sibTransId="{0F238280-FEE9-480F-9C26-8A5045AC1697}"/>
    <dgm:cxn modelId="{5319AE96-E962-414F-96A0-4A25C0FD0C38}" type="presOf" srcId="{BF472C16-FE82-4EB6-9002-703857531FAF}" destId="{E44B2BD6-4D8B-47CE-8CD4-E9A6AF76C0DF}" srcOrd="0" destOrd="0" presId="urn:microsoft.com/office/officeart/2005/8/layout/vList6"/>
    <dgm:cxn modelId="{2CB360A8-E8E8-4075-A0E8-3C7E4C27C2A4}" type="presOf" srcId="{E078C4CE-AB01-40C8-98EC-6EC17F281BD7}" destId="{FD53F245-EFED-41D9-A77B-B3F0CC2417CF}" srcOrd="0" destOrd="0" presId="urn:microsoft.com/office/officeart/2005/8/layout/vList6"/>
    <dgm:cxn modelId="{26AB56D1-AE36-480A-844B-DA8BEA991E1C}" srcId="{E078C4CE-AB01-40C8-98EC-6EC17F281BD7}" destId="{B10A572E-EC78-4D5D-9909-2080D9488C2B}" srcOrd="0" destOrd="0" parTransId="{C76B22C7-35CD-4339-BCFC-0389B98AEFCF}" sibTransId="{E17F8D5C-DA27-49E1-B7B1-37E34E41609F}"/>
    <dgm:cxn modelId="{D14A1DD9-869E-48C1-A8A1-B0142D20146A}" type="presOf" srcId="{B10A572E-EC78-4D5D-9909-2080D9488C2B}" destId="{88028603-439E-4B0E-B5C2-B862E791F928}" srcOrd="0" destOrd="0" presId="urn:microsoft.com/office/officeart/2005/8/layout/vList6"/>
    <dgm:cxn modelId="{B4D7FFE1-DCD5-4905-BC9C-56195A1146F4}" type="presOf" srcId="{D67616CE-367B-4801-991C-2B974DA28BA4}" destId="{C4AED5DF-7340-47AE-B9C2-F6407096C9A8}" srcOrd="0" destOrd="1" presId="urn:microsoft.com/office/officeart/2005/8/layout/vList6"/>
    <dgm:cxn modelId="{A23E62E8-5977-4131-A3C3-259C5B682805}" srcId="{4A4C62C5-3A0F-4DE3-A68A-76EC5C7F4F4A}" destId="{285DF31F-6805-4325-8793-7BDEE664808F}" srcOrd="2" destOrd="0" parTransId="{0C055C2E-48A4-413B-A7E2-29307011F62A}" sibTransId="{5B5930BE-E29D-408D-855F-385882CA0B4F}"/>
    <dgm:cxn modelId="{D7E2B3EE-A2B7-4712-9205-D87E1D6528D5}" srcId="{285DF31F-6805-4325-8793-7BDEE664808F}" destId="{F99469BC-7C8B-4581-8461-5D19D150FD94}" srcOrd="0" destOrd="0" parTransId="{DBBD556E-75C1-4E2B-A582-7E63370B9373}" sibTransId="{D4C86A6E-121B-42F9-A63D-5F0B00C2F022}"/>
    <dgm:cxn modelId="{780AEFF8-CCEF-476D-9405-0B5D660994E2}" type="presOf" srcId="{DD616BB5-8E41-4925-B58A-2E81EA1B4657}" destId="{88028603-439E-4B0E-B5C2-B862E791F928}" srcOrd="0" destOrd="1" presId="urn:microsoft.com/office/officeart/2005/8/layout/vList6"/>
    <dgm:cxn modelId="{0769F540-C49F-4516-8A01-E304118AE740}" type="presParOf" srcId="{0A736A6B-D6AB-49F0-A043-8F7B2363516B}" destId="{E4006B2B-C60D-48CB-8562-B03AF1773FE2}" srcOrd="0" destOrd="0" presId="urn:microsoft.com/office/officeart/2005/8/layout/vList6"/>
    <dgm:cxn modelId="{14F64B6E-5CB0-4E5D-9CBE-97EE03A54E6A}" type="presParOf" srcId="{E4006B2B-C60D-48CB-8562-B03AF1773FE2}" destId="{FD53F245-EFED-41D9-A77B-B3F0CC2417CF}" srcOrd="0" destOrd="0" presId="urn:microsoft.com/office/officeart/2005/8/layout/vList6"/>
    <dgm:cxn modelId="{2E20BC17-810C-453B-ADD0-2628013EF60A}" type="presParOf" srcId="{E4006B2B-C60D-48CB-8562-B03AF1773FE2}" destId="{88028603-439E-4B0E-B5C2-B862E791F928}" srcOrd="1" destOrd="0" presId="urn:microsoft.com/office/officeart/2005/8/layout/vList6"/>
    <dgm:cxn modelId="{70E7DF21-8BDC-48CC-B286-F7F11BBFFC23}" type="presParOf" srcId="{0A736A6B-D6AB-49F0-A043-8F7B2363516B}" destId="{3DCF8FEF-4D92-4BA3-AB2C-7C5B3BB6E990}" srcOrd="1" destOrd="0" presId="urn:microsoft.com/office/officeart/2005/8/layout/vList6"/>
    <dgm:cxn modelId="{F5D93A0F-A1F9-4887-AFCC-B3071DCDA665}" type="presParOf" srcId="{0A736A6B-D6AB-49F0-A043-8F7B2363516B}" destId="{25EB3AB7-7D15-4B23-89DF-2B9DF6872B68}" srcOrd="2" destOrd="0" presId="urn:microsoft.com/office/officeart/2005/8/layout/vList6"/>
    <dgm:cxn modelId="{7600850C-A57C-430A-8A5D-A4F51BCF0436}" type="presParOf" srcId="{25EB3AB7-7D15-4B23-89DF-2B9DF6872B68}" destId="{E44B2BD6-4D8B-47CE-8CD4-E9A6AF76C0DF}" srcOrd="0" destOrd="0" presId="urn:microsoft.com/office/officeart/2005/8/layout/vList6"/>
    <dgm:cxn modelId="{3FC7B964-456D-45FE-BBD7-5ED26FB4C087}" type="presParOf" srcId="{25EB3AB7-7D15-4B23-89DF-2B9DF6872B68}" destId="{C4AED5DF-7340-47AE-B9C2-F6407096C9A8}" srcOrd="1" destOrd="0" presId="urn:microsoft.com/office/officeart/2005/8/layout/vList6"/>
    <dgm:cxn modelId="{796EF790-3D94-4F65-B0E9-4E52FC1891C0}" type="presParOf" srcId="{0A736A6B-D6AB-49F0-A043-8F7B2363516B}" destId="{ADE4C97F-082B-432C-9BC2-EBB5162552ED}" srcOrd="3" destOrd="0" presId="urn:microsoft.com/office/officeart/2005/8/layout/vList6"/>
    <dgm:cxn modelId="{7E57982D-A5EB-4E20-BA0E-61DB3003BCE2}" type="presParOf" srcId="{0A736A6B-D6AB-49F0-A043-8F7B2363516B}" destId="{AA999304-119D-4F0B-ABB8-144929E4FD26}" srcOrd="4" destOrd="0" presId="urn:microsoft.com/office/officeart/2005/8/layout/vList6"/>
    <dgm:cxn modelId="{540E846E-355D-4366-8CCE-52371C300B6A}" type="presParOf" srcId="{AA999304-119D-4F0B-ABB8-144929E4FD26}" destId="{DF472E45-8CC4-423C-8D6D-54855BE52312}" srcOrd="0" destOrd="0" presId="urn:microsoft.com/office/officeart/2005/8/layout/vList6"/>
    <dgm:cxn modelId="{C65EF72A-6C42-467F-B0D2-BE67C506F25F}" type="presParOf" srcId="{AA999304-119D-4F0B-ABB8-144929E4FD26}" destId="{554D09D8-CE00-4D23-B5A9-7B9E49CFA7C4}"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028603-439E-4B0E-B5C2-B862E791F928}">
      <dsp:nvSpPr>
        <dsp:cNvPr id="0" name=""/>
        <dsp:cNvSpPr/>
      </dsp:nvSpPr>
      <dsp:spPr>
        <a:xfrm>
          <a:off x="6553200" y="0"/>
          <a:ext cx="9829800" cy="2073920"/>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 tIns="17145" rIns="17145" bIns="17145" numCol="1" spcCol="1270" anchor="t" anchorCtr="0">
          <a:noAutofit/>
        </a:bodyPr>
        <a:lstStyle/>
        <a:p>
          <a:pPr marL="228600" lvl="1" indent="-228600" algn="l" defTabSz="1200150">
            <a:lnSpc>
              <a:spcPct val="90000"/>
            </a:lnSpc>
            <a:spcBef>
              <a:spcPct val="0"/>
            </a:spcBef>
            <a:spcAft>
              <a:spcPct val="15000"/>
            </a:spcAft>
            <a:buFont typeface="Arial" panose="020B0604020202020204" pitchFamily="34" charset="0"/>
            <a:buChar char="•"/>
          </a:pPr>
          <a:r>
            <a:rPr lang="en-US" sz="2700" kern="1200" dirty="0"/>
            <a:t>Centralizing on-call schedules into Everbridge. No longer using SharePoint.</a:t>
          </a:r>
          <a:r>
            <a:rPr lang="en-US" sz="2700" b="1" kern="1200" dirty="0"/>
            <a:t> </a:t>
          </a:r>
          <a:endParaRPr lang="en-US" sz="2700" kern="1200" dirty="0"/>
        </a:p>
        <a:p>
          <a:pPr marL="228600" lvl="1" indent="-228600" algn="l" defTabSz="1200150">
            <a:lnSpc>
              <a:spcPct val="90000"/>
            </a:lnSpc>
            <a:spcBef>
              <a:spcPct val="0"/>
            </a:spcBef>
            <a:spcAft>
              <a:spcPct val="15000"/>
            </a:spcAft>
            <a:buFont typeface="Arial" panose="020B0604020202020204" pitchFamily="34" charset="0"/>
            <a:buChar char="•"/>
          </a:pPr>
          <a:r>
            <a:rPr lang="en-US" sz="2700" kern="1200" dirty="0"/>
            <a:t>Everbridge will be used for all major incidents and pageable events going forward.</a:t>
          </a:r>
        </a:p>
      </dsp:txBody>
      <dsp:txXfrm>
        <a:off x="6553200" y="259240"/>
        <a:ext cx="9052080" cy="1555440"/>
      </dsp:txXfrm>
    </dsp:sp>
    <dsp:sp modelId="{FD53F245-EFED-41D9-A77B-B3F0CC2417CF}">
      <dsp:nvSpPr>
        <dsp:cNvPr id="0" name=""/>
        <dsp:cNvSpPr/>
      </dsp:nvSpPr>
      <dsp:spPr>
        <a:xfrm>
          <a:off x="0" y="0"/>
          <a:ext cx="6553200" cy="20739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ctr" defTabSz="2400300">
            <a:lnSpc>
              <a:spcPct val="90000"/>
            </a:lnSpc>
            <a:spcBef>
              <a:spcPct val="0"/>
            </a:spcBef>
            <a:spcAft>
              <a:spcPct val="35000"/>
            </a:spcAft>
            <a:buNone/>
          </a:pPr>
          <a:r>
            <a:rPr lang="en-US" sz="5400" b="1" kern="1200" dirty="0"/>
            <a:t>Scope</a:t>
          </a:r>
          <a:endParaRPr lang="en-US" sz="5400" kern="1200" dirty="0"/>
        </a:p>
      </dsp:txBody>
      <dsp:txXfrm>
        <a:off x="101240" y="101240"/>
        <a:ext cx="6350720" cy="1871440"/>
      </dsp:txXfrm>
    </dsp:sp>
    <dsp:sp modelId="{C4AED5DF-7340-47AE-B9C2-F6407096C9A8}">
      <dsp:nvSpPr>
        <dsp:cNvPr id="0" name=""/>
        <dsp:cNvSpPr/>
      </dsp:nvSpPr>
      <dsp:spPr>
        <a:xfrm>
          <a:off x="6553200" y="2281312"/>
          <a:ext cx="9829800" cy="2073920"/>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 tIns="17145" rIns="17145" bIns="17145" numCol="1" spcCol="1270" anchor="t" anchorCtr="0">
          <a:noAutofit/>
        </a:bodyPr>
        <a:lstStyle/>
        <a:p>
          <a:pPr marL="228600" lvl="1" indent="-228600" algn="l" defTabSz="1200150">
            <a:lnSpc>
              <a:spcPct val="90000"/>
            </a:lnSpc>
            <a:spcBef>
              <a:spcPct val="0"/>
            </a:spcBef>
            <a:spcAft>
              <a:spcPct val="15000"/>
            </a:spcAft>
            <a:buFont typeface="Arial" panose="020B0604020202020204" pitchFamily="34" charset="0"/>
            <a:buChar char="•"/>
          </a:pPr>
          <a:r>
            <a:rPr lang="en-US" sz="2700" kern="1200" dirty="0"/>
            <a:t>11/22</a:t>
          </a:r>
        </a:p>
        <a:p>
          <a:pPr marL="228600" lvl="1" indent="-228600" algn="l" defTabSz="1200150">
            <a:lnSpc>
              <a:spcPct val="90000"/>
            </a:lnSpc>
            <a:spcBef>
              <a:spcPct val="0"/>
            </a:spcBef>
            <a:spcAft>
              <a:spcPct val="15000"/>
            </a:spcAft>
            <a:buFont typeface="Arial" panose="020B0604020202020204" pitchFamily="34" charset="0"/>
            <a:buChar char="•"/>
          </a:pPr>
          <a:r>
            <a:rPr lang="en-US" sz="2700" kern="1200" dirty="0"/>
            <a:t>The whole group will be paged if schedules are not built.</a:t>
          </a:r>
        </a:p>
      </dsp:txBody>
      <dsp:txXfrm>
        <a:off x="6553200" y="2540552"/>
        <a:ext cx="9052080" cy="1555440"/>
      </dsp:txXfrm>
    </dsp:sp>
    <dsp:sp modelId="{E44B2BD6-4D8B-47CE-8CD4-E9A6AF76C0DF}">
      <dsp:nvSpPr>
        <dsp:cNvPr id="0" name=""/>
        <dsp:cNvSpPr/>
      </dsp:nvSpPr>
      <dsp:spPr>
        <a:xfrm>
          <a:off x="0" y="2295519"/>
          <a:ext cx="6553200" cy="20739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ctr" defTabSz="2400300">
            <a:lnSpc>
              <a:spcPct val="90000"/>
            </a:lnSpc>
            <a:spcBef>
              <a:spcPct val="0"/>
            </a:spcBef>
            <a:spcAft>
              <a:spcPct val="35000"/>
            </a:spcAft>
            <a:buNone/>
          </a:pPr>
          <a:r>
            <a:rPr lang="en-US" sz="5400" b="1" kern="1200" dirty="0"/>
            <a:t>Schedules to be completed</a:t>
          </a:r>
          <a:endParaRPr lang="en-US" sz="5400" kern="1200" dirty="0"/>
        </a:p>
      </dsp:txBody>
      <dsp:txXfrm>
        <a:off x="101240" y="2396759"/>
        <a:ext cx="6350720" cy="1871440"/>
      </dsp:txXfrm>
    </dsp:sp>
    <dsp:sp modelId="{554D09D8-CE00-4D23-B5A9-7B9E49CFA7C4}">
      <dsp:nvSpPr>
        <dsp:cNvPr id="0" name=""/>
        <dsp:cNvSpPr/>
      </dsp:nvSpPr>
      <dsp:spPr>
        <a:xfrm>
          <a:off x="6553200" y="4562625"/>
          <a:ext cx="9829800" cy="2073920"/>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 tIns="17145" rIns="17145" bIns="17145" numCol="1" spcCol="1270" anchor="t" anchorCtr="0">
          <a:noAutofit/>
        </a:bodyPr>
        <a:lstStyle/>
        <a:p>
          <a:pPr marL="228600" lvl="1" indent="-228600" algn="l" defTabSz="1200150">
            <a:lnSpc>
              <a:spcPct val="90000"/>
            </a:lnSpc>
            <a:spcBef>
              <a:spcPct val="0"/>
            </a:spcBef>
            <a:spcAft>
              <a:spcPct val="15000"/>
            </a:spcAft>
            <a:buChar char="•"/>
          </a:pPr>
          <a:r>
            <a:rPr lang="en-US" sz="2700" kern="1200" dirty="0"/>
            <a:t>12/7</a:t>
          </a:r>
        </a:p>
      </dsp:txBody>
      <dsp:txXfrm>
        <a:off x="6553200" y="4821865"/>
        <a:ext cx="9052080" cy="1555440"/>
      </dsp:txXfrm>
    </dsp:sp>
    <dsp:sp modelId="{DF472E45-8CC4-423C-8D6D-54855BE52312}">
      <dsp:nvSpPr>
        <dsp:cNvPr id="0" name=""/>
        <dsp:cNvSpPr/>
      </dsp:nvSpPr>
      <dsp:spPr>
        <a:xfrm>
          <a:off x="0" y="4562625"/>
          <a:ext cx="6553200" cy="20739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ctr" defTabSz="2400300">
            <a:lnSpc>
              <a:spcPct val="90000"/>
            </a:lnSpc>
            <a:spcBef>
              <a:spcPct val="0"/>
            </a:spcBef>
            <a:spcAft>
              <a:spcPct val="35000"/>
            </a:spcAft>
            <a:buNone/>
          </a:pPr>
          <a:r>
            <a:rPr lang="en-US" sz="5400" b="1" kern="1200" dirty="0"/>
            <a:t>Go-Live</a:t>
          </a:r>
          <a:endParaRPr lang="en-US" sz="5400" kern="1200" dirty="0"/>
        </a:p>
      </dsp:txBody>
      <dsp:txXfrm>
        <a:off x="101240" y="4663865"/>
        <a:ext cx="6350720" cy="1871440"/>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475" cy="481705"/>
          </a:xfrm>
          <a:prstGeom prst="rect">
            <a:avLst/>
          </a:prstGeom>
        </p:spPr>
        <p:txBody>
          <a:bodyPr vert="horz" lIns="95152" tIns="47576" rIns="95152" bIns="47576" rtlCol="0"/>
          <a:lstStyle>
            <a:lvl1pPr algn="l">
              <a:defRPr sz="1200"/>
            </a:lvl1pPr>
          </a:lstStyle>
          <a:p>
            <a:endParaRPr lang="en-US"/>
          </a:p>
        </p:txBody>
      </p:sp>
      <p:sp>
        <p:nvSpPr>
          <p:cNvPr id="3" name="Date Placeholder 2"/>
          <p:cNvSpPr>
            <a:spLocks noGrp="1"/>
          </p:cNvSpPr>
          <p:nvPr>
            <p:ph type="dt" sz="quarter" idx="1"/>
          </p:nvPr>
        </p:nvSpPr>
        <p:spPr>
          <a:xfrm>
            <a:off x="4143064" y="0"/>
            <a:ext cx="3170475" cy="481705"/>
          </a:xfrm>
          <a:prstGeom prst="rect">
            <a:avLst/>
          </a:prstGeom>
        </p:spPr>
        <p:txBody>
          <a:bodyPr vert="horz" lIns="95152" tIns="47576" rIns="95152" bIns="47576" rtlCol="0"/>
          <a:lstStyle>
            <a:lvl1pPr algn="r">
              <a:defRPr sz="1200"/>
            </a:lvl1pPr>
          </a:lstStyle>
          <a:p>
            <a:fld id="{2A62F517-1315-42EB-88E2-B0B7A8466EDE}" type="datetimeFigureOut">
              <a:rPr lang="en-US" smtClean="0"/>
              <a:t>12/2/2021</a:t>
            </a:fld>
            <a:endParaRPr lang="en-US"/>
          </a:p>
        </p:txBody>
      </p:sp>
      <p:sp>
        <p:nvSpPr>
          <p:cNvPr id="4" name="Footer Placeholder 3"/>
          <p:cNvSpPr>
            <a:spLocks noGrp="1"/>
          </p:cNvSpPr>
          <p:nvPr>
            <p:ph type="ftr" sz="quarter" idx="2"/>
          </p:nvPr>
        </p:nvSpPr>
        <p:spPr>
          <a:xfrm>
            <a:off x="0" y="9119497"/>
            <a:ext cx="3170475" cy="481704"/>
          </a:xfrm>
          <a:prstGeom prst="rect">
            <a:avLst/>
          </a:prstGeom>
        </p:spPr>
        <p:txBody>
          <a:bodyPr vert="horz" lIns="95152" tIns="47576" rIns="95152" bIns="47576" rtlCol="0" anchor="b"/>
          <a:lstStyle>
            <a:lvl1pPr algn="l">
              <a:defRPr sz="1200"/>
            </a:lvl1pPr>
          </a:lstStyle>
          <a:p>
            <a:endParaRPr lang="en-US"/>
          </a:p>
        </p:txBody>
      </p:sp>
      <p:sp>
        <p:nvSpPr>
          <p:cNvPr id="5" name="Slide Number Placeholder 4"/>
          <p:cNvSpPr>
            <a:spLocks noGrp="1"/>
          </p:cNvSpPr>
          <p:nvPr>
            <p:ph type="sldNum" sz="quarter" idx="3"/>
          </p:nvPr>
        </p:nvSpPr>
        <p:spPr>
          <a:xfrm>
            <a:off x="4143064" y="9119497"/>
            <a:ext cx="3170475" cy="481704"/>
          </a:xfrm>
          <a:prstGeom prst="rect">
            <a:avLst/>
          </a:prstGeom>
        </p:spPr>
        <p:txBody>
          <a:bodyPr vert="horz" lIns="95152" tIns="47576" rIns="95152" bIns="47576" rtlCol="0" anchor="b"/>
          <a:lstStyle>
            <a:lvl1pPr algn="r">
              <a:defRPr sz="1200"/>
            </a:lvl1pPr>
          </a:lstStyle>
          <a:p>
            <a:fld id="{DB70AD07-1DAA-4203-8AC6-A6CA7279EDE1}" type="slidenum">
              <a:rPr lang="en-US" smtClean="0"/>
              <a:t>‹#›</a:t>
            </a:fld>
            <a:endParaRPr lang="en-US"/>
          </a:p>
        </p:txBody>
      </p:sp>
    </p:spTree>
    <p:extLst>
      <p:ext uri="{BB962C8B-B14F-4D97-AF65-F5344CB8AC3E}">
        <p14:creationId xmlns:p14="http://schemas.microsoft.com/office/powerpoint/2010/main" val="1269174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6" tIns="48328" rIns="96656" bIns="48328" rtlCol="0"/>
          <a:lstStyle>
            <a:lvl1pPr algn="l">
              <a:defRPr sz="12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56" tIns="48328" rIns="96656" bIns="48328" rtlCol="0"/>
          <a:lstStyle>
            <a:lvl1pPr algn="r">
              <a:defRPr sz="1200"/>
            </a:lvl1pPr>
          </a:lstStyle>
          <a:p>
            <a:fld id="{1849C9D0-F37A-4B69-A79E-D1B83EB9045F}" type="datetimeFigureOut">
              <a:rPr lang="en-US" smtClean="0"/>
              <a:t>12/2/2021</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56" tIns="48328" rIns="96656" bIns="48328"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6" tIns="48328" rIns="96656" bIns="4832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56" tIns="48328" rIns="96656" bIns="48328"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6" tIns="48328" rIns="96656" bIns="48328" rtlCol="0" anchor="b"/>
          <a:lstStyle>
            <a:lvl1pPr algn="r">
              <a:defRPr sz="1200"/>
            </a:lvl1pPr>
          </a:lstStyle>
          <a:p>
            <a:fld id="{BE3C494F-4E0F-404A-B085-9C7A498CF7CC}" type="slidenum">
              <a:rPr lang="en-US" smtClean="0"/>
              <a:t>‹#›</a:t>
            </a:fld>
            <a:endParaRPr lang="en-US"/>
          </a:p>
        </p:txBody>
      </p:sp>
    </p:spTree>
    <p:extLst>
      <p:ext uri="{BB962C8B-B14F-4D97-AF65-F5344CB8AC3E}">
        <p14:creationId xmlns:p14="http://schemas.microsoft.com/office/powerpoint/2010/main" val="2912952231"/>
      </p:ext>
    </p:extLst>
  </p:cSld>
  <p:clrMap bg1="lt1" tx1="dk1" bg2="lt2" tx2="dk2" accent1="accent1" accent2="accent2" accent3="accent3" accent4="accent4" accent5="accent5" accent6="accent6" hlink="hlink" folHlink="folHlink"/>
  <p:notesStyle>
    <a:lvl1pPr marL="0" algn="l" defTabSz="1828755" rtl="0" eaLnBrk="1" latinLnBrk="0" hangingPunct="1">
      <a:defRPr sz="2400" kern="1200">
        <a:solidFill>
          <a:schemeClr val="tx1"/>
        </a:solidFill>
        <a:latin typeface="+mn-lt"/>
        <a:ea typeface="+mn-ea"/>
        <a:cs typeface="+mn-cs"/>
      </a:defRPr>
    </a:lvl1pPr>
    <a:lvl2pPr marL="914378" algn="l" defTabSz="1828755" rtl="0" eaLnBrk="1" latinLnBrk="0" hangingPunct="1">
      <a:defRPr sz="2400" kern="1200">
        <a:solidFill>
          <a:schemeClr val="tx1"/>
        </a:solidFill>
        <a:latin typeface="+mn-lt"/>
        <a:ea typeface="+mn-ea"/>
        <a:cs typeface="+mn-cs"/>
      </a:defRPr>
    </a:lvl2pPr>
    <a:lvl3pPr marL="1828755" algn="l" defTabSz="1828755" rtl="0" eaLnBrk="1" latinLnBrk="0" hangingPunct="1">
      <a:defRPr sz="2400" kern="1200">
        <a:solidFill>
          <a:schemeClr val="tx1"/>
        </a:solidFill>
        <a:latin typeface="+mn-lt"/>
        <a:ea typeface="+mn-ea"/>
        <a:cs typeface="+mn-cs"/>
      </a:defRPr>
    </a:lvl3pPr>
    <a:lvl4pPr marL="2743131" algn="l" defTabSz="1828755" rtl="0" eaLnBrk="1" latinLnBrk="0" hangingPunct="1">
      <a:defRPr sz="2400" kern="1200">
        <a:solidFill>
          <a:schemeClr val="tx1"/>
        </a:solidFill>
        <a:latin typeface="+mn-lt"/>
        <a:ea typeface="+mn-ea"/>
        <a:cs typeface="+mn-cs"/>
      </a:defRPr>
    </a:lvl4pPr>
    <a:lvl5pPr marL="3657509" algn="l" defTabSz="1828755" rtl="0" eaLnBrk="1" latinLnBrk="0" hangingPunct="1">
      <a:defRPr sz="2400" kern="1200">
        <a:solidFill>
          <a:schemeClr val="tx1"/>
        </a:solidFill>
        <a:latin typeface="+mn-lt"/>
        <a:ea typeface="+mn-ea"/>
        <a:cs typeface="+mn-cs"/>
      </a:defRPr>
    </a:lvl5pPr>
    <a:lvl6pPr marL="4571886" algn="l" defTabSz="1828755" rtl="0" eaLnBrk="1" latinLnBrk="0" hangingPunct="1">
      <a:defRPr sz="2400" kern="1200">
        <a:solidFill>
          <a:schemeClr val="tx1"/>
        </a:solidFill>
        <a:latin typeface="+mn-lt"/>
        <a:ea typeface="+mn-ea"/>
        <a:cs typeface="+mn-cs"/>
      </a:defRPr>
    </a:lvl6pPr>
    <a:lvl7pPr marL="5486264" algn="l" defTabSz="1828755" rtl="0" eaLnBrk="1" latinLnBrk="0" hangingPunct="1">
      <a:defRPr sz="2400" kern="1200">
        <a:solidFill>
          <a:schemeClr val="tx1"/>
        </a:solidFill>
        <a:latin typeface="+mn-lt"/>
        <a:ea typeface="+mn-ea"/>
        <a:cs typeface="+mn-cs"/>
      </a:defRPr>
    </a:lvl7pPr>
    <a:lvl8pPr marL="6400640" algn="l" defTabSz="1828755" rtl="0" eaLnBrk="1" latinLnBrk="0" hangingPunct="1">
      <a:defRPr sz="2400" kern="1200">
        <a:solidFill>
          <a:schemeClr val="tx1"/>
        </a:solidFill>
        <a:latin typeface="+mn-lt"/>
        <a:ea typeface="+mn-ea"/>
        <a:cs typeface="+mn-cs"/>
      </a:defRPr>
    </a:lvl8pPr>
    <a:lvl9pPr marL="7315017" algn="l" defTabSz="1828755"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dirty="0"/>
              <a:t>RECORD</a:t>
            </a:r>
          </a:p>
          <a:p>
            <a:pPr marL="342900" indent="-342900">
              <a:buFont typeface="Arial" panose="020B0604020202020204" pitchFamily="34" charset="0"/>
              <a:buChar char="•"/>
            </a:pPr>
            <a:r>
              <a:rPr lang="en-US" dirty="0"/>
              <a:t>Welcome to Calendar Lead Training-Intro Lisa Garcia (Applications Analyst-Demo &amp; David-IT Training-Scope &amp; Next Steps)</a:t>
            </a:r>
          </a:p>
          <a:p>
            <a:pPr marL="342900" indent="-342900">
              <a:buFont typeface="Arial" panose="020B0604020202020204" pitchFamily="34" charset="0"/>
              <a:buChar char="•"/>
            </a:pPr>
            <a:r>
              <a:rPr lang="en-US" dirty="0"/>
              <a:t>Attendance-Requested 1 Calendar Lead and a back-up for each service area (others are welcome in these sessions but we will focus on the Calendars Leads duties.</a:t>
            </a:r>
          </a:p>
          <a:p>
            <a:pPr marL="342900" indent="-342900">
              <a:buFont typeface="Arial" panose="020B0604020202020204" pitchFamily="34" charset="0"/>
              <a:buChar char="•"/>
            </a:pPr>
            <a:r>
              <a:rPr lang="en-US" dirty="0"/>
              <a:t>Calendar Lead maintain the coverage calendar for their service area (SharePoint now)</a:t>
            </a:r>
          </a:p>
          <a:p>
            <a:pPr marL="342900" indent="-342900">
              <a:buFont typeface="Arial" panose="020B0604020202020204" pitchFamily="34" charset="0"/>
              <a:buChar char="•"/>
            </a:pPr>
            <a:r>
              <a:rPr lang="en-US" dirty="0"/>
              <a:t>The project team has created calendars for each service area as a start for your work</a:t>
            </a:r>
          </a:p>
          <a:p>
            <a:pPr marL="342900" indent="-342900">
              <a:buFont typeface="Arial" panose="020B0604020202020204" pitchFamily="34" charset="0"/>
              <a:buChar char="•"/>
            </a:pPr>
            <a:r>
              <a:rPr lang="en-US" dirty="0"/>
              <a:t>In this hour we will review the scope, milestones and your next steps then Lisa will do a demonstration using one of your calendars</a:t>
            </a:r>
          </a:p>
          <a:p>
            <a:pPr marL="342900" indent="-342900">
              <a:buFont typeface="Arial" panose="020B0604020202020204" pitchFamily="34" charset="0"/>
              <a:buChar char="•"/>
            </a:pPr>
            <a:r>
              <a:rPr lang="en-US" dirty="0"/>
              <a:t>Please put your questions in the Chat and if we have time we will cover them at the end of the session, if we run out of time we will answer in the Chat after this session</a:t>
            </a:r>
          </a:p>
          <a:p>
            <a:pPr marL="342900" indent="-342900">
              <a:buFont typeface="Arial" panose="020B0604020202020204" pitchFamily="34" charset="0"/>
              <a:buChar char="•"/>
            </a:pPr>
            <a:r>
              <a:rPr lang="en-US" dirty="0"/>
              <a:t>We have scheduled another class like this on Thursday, 11/18 from 11 am to Noon and a Help session on Friday, 11/19 from 9 to 10 am to answer your questions.  You should have received an invite. </a:t>
            </a:r>
          </a:p>
          <a:p>
            <a:pPr marL="342900" indent="-342900">
              <a:buFont typeface="Arial" panose="020B0604020202020204" pitchFamily="34" charset="0"/>
              <a:buChar char="•"/>
            </a:pPr>
            <a:r>
              <a:rPr lang="en-US" dirty="0"/>
              <a:t>We will schedule additional Help sessions as needed.</a:t>
            </a:r>
          </a:p>
          <a:p>
            <a:endParaRPr lang="en-US" dirty="0"/>
          </a:p>
        </p:txBody>
      </p:sp>
      <p:sp>
        <p:nvSpPr>
          <p:cNvPr id="4" name="Slide Number Placeholder 3"/>
          <p:cNvSpPr>
            <a:spLocks noGrp="1"/>
          </p:cNvSpPr>
          <p:nvPr>
            <p:ph type="sldNum" sz="quarter" idx="5"/>
          </p:nvPr>
        </p:nvSpPr>
        <p:spPr/>
        <p:txBody>
          <a:bodyPr/>
          <a:lstStyle/>
          <a:p>
            <a:fld id="{BE3C494F-4E0F-404A-B085-9C7A498CF7CC}" type="slidenum">
              <a:rPr lang="en-US" smtClean="0"/>
              <a:t>1</a:t>
            </a:fld>
            <a:endParaRPr lang="en-US"/>
          </a:p>
        </p:txBody>
      </p:sp>
    </p:spTree>
    <p:extLst>
      <p:ext uri="{BB962C8B-B14F-4D97-AF65-F5344CB8AC3E}">
        <p14:creationId xmlns:p14="http://schemas.microsoft.com/office/powerpoint/2010/main" val="2677193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our agenda for the first part of the hour after which Lisa will Demonstrate your duties as a Calendar Lead using one of your calendars.</a:t>
            </a:r>
          </a:p>
        </p:txBody>
      </p:sp>
      <p:sp>
        <p:nvSpPr>
          <p:cNvPr id="4" name="Slide Number Placeholder 3"/>
          <p:cNvSpPr>
            <a:spLocks noGrp="1"/>
          </p:cNvSpPr>
          <p:nvPr>
            <p:ph type="sldNum" sz="quarter" idx="5"/>
          </p:nvPr>
        </p:nvSpPr>
        <p:spPr/>
        <p:txBody>
          <a:bodyPr/>
          <a:lstStyle/>
          <a:p>
            <a:fld id="{BE3C494F-4E0F-404A-B085-9C7A498CF7CC}" type="slidenum">
              <a:rPr lang="en-US" smtClean="0"/>
              <a:t>2</a:t>
            </a:fld>
            <a:endParaRPr lang="en-US"/>
          </a:p>
        </p:txBody>
      </p:sp>
    </p:spTree>
    <p:extLst>
      <p:ext uri="{BB962C8B-B14F-4D97-AF65-F5344CB8AC3E}">
        <p14:creationId xmlns:p14="http://schemas.microsoft.com/office/powerpoint/2010/main" val="3898871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dirty="0"/>
              <a:t>As of 12/7/2021 we will use Everbridge for IT Alerting for all major incidents &amp;</a:t>
            </a:r>
            <a:r>
              <a:rPr lang="en-US" sz="2400" b="1" dirty="0"/>
              <a:t> </a:t>
            </a:r>
            <a:r>
              <a:rPr lang="en-US" sz="2400" dirty="0"/>
              <a:t>pageable events.</a:t>
            </a:r>
          </a:p>
          <a:p>
            <a:pPr marL="342900" marR="0" lvl="0" indent="-342900" algn="l" defTabSz="182875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t>Everbridge rather the IT Service Desk will alert for these events </a:t>
            </a:r>
          </a:p>
          <a:p>
            <a:pPr marL="342900" marR="0" lvl="0" indent="-342900" algn="l" defTabSz="182875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t>We will discontinue using SharePoint for these alerts as of Monday, 12/7/2021</a:t>
            </a:r>
          </a:p>
          <a:p>
            <a:pPr marL="342900" marR="0" lvl="0" indent="-342900" algn="l" defTabSz="182875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t>Calendar Leads will review &amp; revise their Calendars by Friday, 11/22/2021</a:t>
            </a:r>
          </a:p>
          <a:p>
            <a:pPr marL="342900" indent="-342900">
              <a:buFont typeface="Arial" panose="020B0604020202020204" pitchFamily="34" charset="0"/>
              <a:buChar char="•"/>
            </a:pPr>
            <a:r>
              <a:rPr lang="en-US" sz="2400" dirty="0"/>
              <a:t>If calendars are not revised the whole team will be paged as of Monday,12/7/2021</a:t>
            </a:r>
            <a:endParaRPr lang="en-US" dirty="0"/>
          </a:p>
        </p:txBody>
      </p:sp>
      <p:sp>
        <p:nvSpPr>
          <p:cNvPr id="4" name="Slide Number Placeholder 3"/>
          <p:cNvSpPr>
            <a:spLocks noGrp="1"/>
          </p:cNvSpPr>
          <p:nvPr>
            <p:ph type="sldNum" sz="quarter" idx="5"/>
          </p:nvPr>
        </p:nvSpPr>
        <p:spPr/>
        <p:txBody>
          <a:bodyPr/>
          <a:lstStyle/>
          <a:p>
            <a:fld id="{BE3C494F-4E0F-404A-B085-9C7A498CF7CC}" type="slidenum">
              <a:rPr lang="en-US" smtClean="0"/>
              <a:t>3</a:t>
            </a:fld>
            <a:endParaRPr lang="en-US"/>
          </a:p>
        </p:txBody>
      </p:sp>
    </p:spTree>
    <p:extLst>
      <p:ext uri="{BB962C8B-B14F-4D97-AF65-F5344CB8AC3E}">
        <p14:creationId xmlns:p14="http://schemas.microsoft.com/office/powerpoint/2010/main" val="1755524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Manager Portal </a:t>
            </a:r>
            <a:r>
              <a:rPr lang="en-US" dirty="0"/>
              <a:t>is where you review and revise the on-call calendar(s) for your service area</a:t>
            </a:r>
          </a:p>
          <a:p>
            <a:r>
              <a:rPr lang="en-US" b="1" dirty="0"/>
              <a:t>Calendar Leads: </a:t>
            </a:r>
            <a:r>
              <a:rPr lang="en-US" dirty="0"/>
              <a:t>If you have not done so, </a:t>
            </a:r>
            <a:r>
              <a:rPr lang="en-US" b="1" dirty="0"/>
              <a:t>after this class, </a:t>
            </a:r>
            <a:r>
              <a:rPr lang="en-US" dirty="0"/>
              <a:t>please make sure you have access.</a:t>
            </a:r>
          </a:p>
          <a:p>
            <a:r>
              <a:rPr lang="en-US" dirty="0"/>
              <a:t>If you do not have access, email Lisa Garcia.</a:t>
            </a:r>
          </a:p>
          <a:p>
            <a:endParaRPr lang="en-US" dirty="0"/>
          </a:p>
          <a:p>
            <a:r>
              <a:rPr lang="en-US" b="1" dirty="0"/>
              <a:t>Manager Portal </a:t>
            </a:r>
            <a:r>
              <a:rPr lang="en-US" dirty="0"/>
              <a:t>is where IT team members can view </a:t>
            </a:r>
            <a:r>
              <a:rPr lang="en-US" b="1" dirty="0"/>
              <a:t>published</a:t>
            </a:r>
            <a:r>
              <a:rPr lang="en-US" dirty="0"/>
              <a:t> calendars, manage </a:t>
            </a:r>
            <a:r>
              <a:rPr lang="en-US" b="1" dirty="0"/>
              <a:t>availability </a:t>
            </a:r>
            <a:r>
              <a:rPr lang="en-US" dirty="0"/>
              <a:t>and designate </a:t>
            </a:r>
            <a:r>
              <a:rPr lang="en-US" b="1" dirty="0"/>
              <a:t>replacements</a:t>
            </a:r>
            <a:r>
              <a:rPr lang="en-US" dirty="0"/>
              <a:t>.  Accessible by all HM Employees after 12/7/2021</a:t>
            </a:r>
          </a:p>
          <a:p>
            <a:r>
              <a:rPr lang="en-US" dirty="0"/>
              <a:t> </a:t>
            </a:r>
          </a:p>
          <a:p>
            <a:r>
              <a:rPr lang="en-US" dirty="0"/>
              <a:t> </a:t>
            </a:r>
          </a:p>
        </p:txBody>
      </p:sp>
      <p:sp>
        <p:nvSpPr>
          <p:cNvPr id="4" name="Slide Number Placeholder 3"/>
          <p:cNvSpPr>
            <a:spLocks noGrp="1"/>
          </p:cNvSpPr>
          <p:nvPr>
            <p:ph type="sldNum" sz="quarter" idx="5"/>
          </p:nvPr>
        </p:nvSpPr>
        <p:spPr/>
        <p:txBody>
          <a:bodyPr/>
          <a:lstStyle/>
          <a:p>
            <a:fld id="{BE3C494F-4E0F-404A-B085-9C7A498CF7CC}" type="slidenum">
              <a:rPr lang="en-US" smtClean="0"/>
              <a:t>4</a:t>
            </a:fld>
            <a:endParaRPr lang="en-US"/>
          </a:p>
        </p:txBody>
      </p:sp>
    </p:spTree>
    <p:extLst>
      <p:ext uri="{BB962C8B-B14F-4D97-AF65-F5344CB8AC3E}">
        <p14:creationId xmlns:p14="http://schemas.microsoft.com/office/powerpoint/2010/main" val="3749952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have access to </a:t>
            </a:r>
            <a:r>
              <a:rPr lang="en-US" b="1" dirty="0"/>
              <a:t>Houston Methodist IT Alerting </a:t>
            </a:r>
            <a:r>
              <a:rPr lang="en-US" dirty="0"/>
              <a:t>and you </a:t>
            </a:r>
            <a:r>
              <a:rPr lang="en-US" b="1" dirty="0"/>
              <a:t>may</a:t>
            </a:r>
            <a:r>
              <a:rPr lang="en-US" dirty="0"/>
              <a:t> have access to Houston Methodist Test.</a:t>
            </a:r>
          </a:p>
          <a:p>
            <a:endParaRPr lang="en-US" dirty="0"/>
          </a:p>
          <a:p>
            <a:pPr marL="0" marR="0" lvl="0" indent="0" algn="l" defTabSz="1828755" rtl="0" eaLnBrk="1" fontAlgn="auto" latinLnBrk="0" hangingPunct="1">
              <a:lnSpc>
                <a:spcPct val="100000"/>
              </a:lnSpc>
              <a:spcBef>
                <a:spcPts val="0"/>
              </a:spcBef>
              <a:spcAft>
                <a:spcPts val="0"/>
              </a:spcAft>
              <a:buClrTx/>
              <a:buSzTx/>
              <a:buFontTx/>
              <a:buNone/>
              <a:tabLst/>
              <a:defRPr/>
            </a:pPr>
            <a:r>
              <a:rPr lang="en-US" dirty="0"/>
              <a:t>When you get an alert, the email will say </a:t>
            </a:r>
            <a:r>
              <a:rPr lang="en-US" b="1" dirty="0"/>
              <a:t>IT Alerting </a:t>
            </a:r>
            <a:r>
              <a:rPr lang="en-US" dirty="0"/>
              <a:t>and will shows </a:t>
            </a:r>
            <a:r>
              <a:rPr lang="en-US" sz="2400" b="1" dirty="0"/>
              <a:t>832-667-5609</a:t>
            </a:r>
            <a:r>
              <a:rPr lang="en-US" sz="2400" dirty="0"/>
              <a:t> on caller ID.  Those on your calendars should add this to </a:t>
            </a:r>
            <a:r>
              <a:rPr lang="en-US" sz="2400" b="1" dirty="0"/>
              <a:t>contacts</a:t>
            </a:r>
            <a:r>
              <a:rPr lang="en-US" sz="2400" dirty="0"/>
              <a:t>.</a:t>
            </a:r>
            <a:endParaRPr lang="en-US" sz="2400" b="1" dirty="0"/>
          </a:p>
          <a:p>
            <a:r>
              <a:rPr lang="en-US" dirty="0"/>
              <a:t> </a:t>
            </a:r>
          </a:p>
        </p:txBody>
      </p:sp>
      <p:sp>
        <p:nvSpPr>
          <p:cNvPr id="4" name="Slide Number Placeholder 3"/>
          <p:cNvSpPr>
            <a:spLocks noGrp="1"/>
          </p:cNvSpPr>
          <p:nvPr>
            <p:ph type="sldNum" sz="quarter" idx="5"/>
          </p:nvPr>
        </p:nvSpPr>
        <p:spPr/>
        <p:txBody>
          <a:bodyPr/>
          <a:lstStyle/>
          <a:p>
            <a:fld id="{BE3C494F-4E0F-404A-B085-9C7A498CF7CC}" type="slidenum">
              <a:rPr lang="en-US" smtClean="0"/>
              <a:t>5</a:t>
            </a:fld>
            <a:endParaRPr lang="en-US"/>
          </a:p>
        </p:txBody>
      </p:sp>
    </p:spTree>
    <p:extLst>
      <p:ext uri="{BB962C8B-B14F-4D97-AF65-F5344CB8AC3E}">
        <p14:creationId xmlns:p14="http://schemas.microsoft.com/office/powerpoint/2010/main" val="2153096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sz="2400" dirty="0"/>
              <a:t>As the Calendar Lead you are responsible for </a:t>
            </a:r>
            <a:r>
              <a:rPr lang="en-US" sz="2400" b="1" dirty="0"/>
              <a:t>group membership </a:t>
            </a:r>
            <a:r>
              <a:rPr lang="en-US" sz="2400" dirty="0"/>
              <a:t>within Everbridge and adding members to the on-call calendars as you have new members.</a:t>
            </a:r>
          </a:p>
          <a:p>
            <a:pPr marL="342900" indent="-342900">
              <a:buFont typeface="Arial" panose="020B0604020202020204" pitchFamily="34" charset="0"/>
              <a:buChar char="•"/>
            </a:pPr>
            <a:r>
              <a:rPr lang="en-US" sz="2400" dirty="0"/>
              <a:t>Everbridge will contact the on-call analyst using information on the contact profile generated from </a:t>
            </a:r>
            <a:r>
              <a:rPr lang="en-US" sz="2400" b="1" dirty="0"/>
              <a:t>MARS-Personal Details</a:t>
            </a:r>
            <a:r>
              <a:rPr lang="en-US" sz="2400" dirty="0"/>
              <a:t>.</a:t>
            </a:r>
          </a:p>
          <a:p>
            <a:pPr marL="342900" indent="-342900">
              <a:buFont typeface="Arial" panose="020B0604020202020204" pitchFamily="34" charset="0"/>
              <a:buChar char="•"/>
            </a:pPr>
            <a:r>
              <a:rPr lang="en-US" sz="2400" dirty="0"/>
              <a:t>Notifications are configured for </a:t>
            </a:r>
            <a:r>
              <a:rPr lang="en-US" sz="2400" b="1" dirty="0"/>
              <a:t>text</a:t>
            </a:r>
            <a:r>
              <a:rPr lang="en-US" sz="2400" dirty="0"/>
              <a:t> and </a:t>
            </a:r>
            <a:r>
              <a:rPr lang="en-US" sz="2400" b="1" dirty="0"/>
              <a:t>phone</a:t>
            </a:r>
            <a:r>
              <a:rPr lang="en-US" sz="2400" dirty="0"/>
              <a:t>, so it is important the contact information is up-to-date.</a:t>
            </a:r>
          </a:p>
          <a:p>
            <a:pPr marL="342900" indent="-342900">
              <a:buFont typeface="Arial" panose="020B0604020202020204" pitchFamily="34" charset="0"/>
              <a:buChar char="•"/>
            </a:pPr>
            <a:r>
              <a:rPr lang="en-US" sz="2400" dirty="0"/>
              <a:t>Contact information for those on-call is maintained in </a:t>
            </a:r>
            <a:r>
              <a:rPr lang="en-US" sz="2400" b="1" dirty="0"/>
              <a:t>MARS</a:t>
            </a:r>
            <a:r>
              <a:rPr lang="en-US" sz="2400" dirty="0"/>
              <a:t>.</a:t>
            </a:r>
          </a:p>
          <a:p>
            <a:pPr marL="342900" indent="-342900">
              <a:buFont typeface="Arial" panose="020B0604020202020204" pitchFamily="34" charset="0"/>
              <a:buChar char="•"/>
            </a:pPr>
            <a:r>
              <a:rPr lang="en-US" sz="2400" dirty="0"/>
              <a:t>Contact data is </a:t>
            </a:r>
            <a:r>
              <a:rPr lang="en-US" sz="2400" b="1" dirty="0"/>
              <a:t>updated in Everbridge </a:t>
            </a:r>
            <a:r>
              <a:rPr lang="en-US" sz="2400" dirty="0"/>
              <a:t>from MARS contact details Monday – Friday at 6:00AM </a:t>
            </a:r>
            <a:r>
              <a:rPr lang="en-US" sz="2400" b="1" dirty="0"/>
              <a:t>Deletes</a:t>
            </a:r>
            <a:r>
              <a:rPr lang="en-US" sz="2400" dirty="0"/>
              <a:t> will occur Mondays at 8:00AM</a:t>
            </a:r>
          </a:p>
          <a:p>
            <a:endParaRPr lang="en-US" dirty="0"/>
          </a:p>
        </p:txBody>
      </p:sp>
      <p:sp>
        <p:nvSpPr>
          <p:cNvPr id="4" name="Slide Number Placeholder 3"/>
          <p:cNvSpPr>
            <a:spLocks noGrp="1"/>
          </p:cNvSpPr>
          <p:nvPr>
            <p:ph type="sldNum" sz="quarter" idx="5"/>
          </p:nvPr>
        </p:nvSpPr>
        <p:spPr/>
        <p:txBody>
          <a:bodyPr/>
          <a:lstStyle/>
          <a:p>
            <a:fld id="{BE3C494F-4E0F-404A-B085-9C7A498CF7CC}" type="slidenum">
              <a:rPr lang="en-US" smtClean="0"/>
              <a:t>7</a:t>
            </a:fld>
            <a:endParaRPr lang="en-US"/>
          </a:p>
        </p:txBody>
      </p:sp>
    </p:spTree>
    <p:extLst>
      <p:ext uri="{BB962C8B-B14F-4D97-AF65-F5344CB8AC3E}">
        <p14:creationId xmlns:p14="http://schemas.microsoft.com/office/powerpoint/2010/main" val="2721387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2400" dirty="0"/>
              <a:t>Your team members may receive an alert from Everbridge via text or a call to the designated phone number for </a:t>
            </a:r>
            <a:r>
              <a:rPr lang="en-US" dirty="0"/>
              <a:t>major incidents &amp;</a:t>
            </a:r>
            <a:r>
              <a:rPr lang="en-US" sz="2400" b="1" dirty="0"/>
              <a:t> </a:t>
            </a:r>
            <a:r>
              <a:rPr lang="en-US" sz="2400" dirty="0"/>
              <a:t>pageable events.</a:t>
            </a:r>
          </a:p>
          <a:p>
            <a:pPr marL="0" indent="0">
              <a:buNone/>
            </a:pPr>
            <a:r>
              <a:rPr lang="en-US" sz="2400" dirty="0"/>
              <a:t>This is for </a:t>
            </a:r>
            <a:r>
              <a:rPr lang="en-US" sz="2400" b="1" dirty="0"/>
              <a:t>response time </a:t>
            </a:r>
            <a:r>
              <a:rPr lang="en-US" sz="2400" dirty="0"/>
              <a:t>not resolution time.</a:t>
            </a:r>
          </a:p>
          <a:p>
            <a:pPr marL="514350" indent="-514350">
              <a:buFont typeface="+mj-lt"/>
              <a:buAutoNum type="arabicPeriod"/>
            </a:pPr>
            <a:r>
              <a:rPr lang="en-US" sz="2800" dirty="0"/>
              <a:t>The on-call team member must choose to accept or escalate.</a:t>
            </a:r>
          </a:p>
          <a:p>
            <a:pPr lvl="1"/>
            <a:r>
              <a:rPr lang="en-US" sz="2800" dirty="0"/>
              <a:t>Phone (voice) is </a:t>
            </a:r>
            <a:r>
              <a:rPr lang="en-US" sz="2800" b="1" dirty="0"/>
              <a:t>1 or 2</a:t>
            </a:r>
          </a:p>
          <a:p>
            <a:pPr lvl="1"/>
            <a:r>
              <a:rPr lang="en-US" sz="2800" dirty="0"/>
              <a:t>Text is </a:t>
            </a:r>
            <a:r>
              <a:rPr lang="en-US" sz="2800" b="1" dirty="0"/>
              <a:t>Yes / No</a:t>
            </a:r>
          </a:p>
          <a:p>
            <a:pPr>
              <a:buFont typeface="+mj-lt"/>
              <a:buAutoNum type="arabicPeriod"/>
            </a:pPr>
            <a:r>
              <a:rPr lang="en-US" sz="2800" dirty="0"/>
              <a:t>The team member will be paged first by text with a </a:t>
            </a:r>
            <a:r>
              <a:rPr lang="en-US" sz="2800" b="1" dirty="0"/>
              <a:t>3-minute</a:t>
            </a:r>
            <a:r>
              <a:rPr lang="en-US" sz="2800" dirty="0"/>
              <a:t> pause before a phone call then a </a:t>
            </a:r>
            <a:r>
              <a:rPr lang="en-US" sz="2800" b="1" dirty="0"/>
              <a:t>5-minute delay </a:t>
            </a:r>
            <a:r>
              <a:rPr lang="en-US" sz="2800" dirty="0"/>
              <a:t>before attempting again. The system will attempt 3 times.</a:t>
            </a:r>
          </a:p>
          <a:p>
            <a:pPr>
              <a:buFont typeface="+mj-lt"/>
              <a:buAutoNum type="arabicPeriod"/>
            </a:pPr>
            <a:r>
              <a:rPr lang="en-US" sz="2800" dirty="0"/>
              <a:t>Calendars are set to escalate within </a:t>
            </a:r>
            <a:r>
              <a:rPr lang="en-US" sz="2800" b="1" dirty="0"/>
              <a:t>20-minutes</a:t>
            </a:r>
            <a:r>
              <a:rPr lang="en-US" sz="2800" dirty="0"/>
              <a:t> of no response to the next layer. </a:t>
            </a:r>
          </a:p>
          <a:p>
            <a:pPr lvl="1"/>
            <a:r>
              <a:rPr lang="en-US" sz="2800" dirty="0"/>
              <a:t>Note if the agent selects the decline option, 2, or No, then the escalation will happen at that moment (before the set escalation times).</a:t>
            </a:r>
          </a:p>
          <a:p>
            <a:pPr lvl="1"/>
            <a:r>
              <a:rPr lang="en-US" sz="2800" dirty="0"/>
              <a:t>Management escalation is configured on the calendar and should be 20 minutes as standard.</a:t>
            </a:r>
          </a:p>
          <a:p>
            <a:endParaRPr lang="en-US" dirty="0"/>
          </a:p>
        </p:txBody>
      </p:sp>
      <p:sp>
        <p:nvSpPr>
          <p:cNvPr id="4" name="Slide Number Placeholder 3"/>
          <p:cNvSpPr>
            <a:spLocks noGrp="1"/>
          </p:cNvSpPr>
          <p:nvPr>
            <p:ph type="sldNum" sz="quarter" idx="5"/>
          </p:nvPr>
        </p:nvSpPr>
        <p:spPr/>
        <p:txBody>
          <a:bodyPr/>
          <a:lstStyle/>
          <a:p>
            <a:fld id="{BE3C494F-4E0F-404A-B085-9C7A498CF7CC}" type="slidenum">
              <a:rPr lang="en-US" smtClean="0"/>
              <a:t>8</a:t>
            </a:fld>
            <a:endParaRPr lang="en-US"/>
          </a:p>
        </p:txBody>
      </p:sp>
    </p:spTree>
    <p:extLst>
      <p:ext uri="{BB962C8B-B14F-4D97-AF65-F5344CB8AC3E}">
        <p14:creationId xmlns:p14="http://schemas.microsoft.com/office/powerpoint/2010/main" val="379215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Calendar Lead, you are responsible to the On-Call Schedules for your team.</a:t>
            </a:r>
          </a:p>
        </p:txBody>
      </p:sp>
      <p:sp>
        <p:nvSpPr>
          <p:cNvPr id="4" name="Slide Number Placeholder 3"/>
          <p:cNvSpPr>
            <a:spLocks noGrp="1"/>
          </p:cNvSpPr>
          <p:nvPr>
            <p:ph type="sldNum" sz="quarter" idx="5"/>
          </p:nvPr>
        </p:nvSpPr>
        <p:spPr/>
        <p:txBody>
          <a:bodyPr/>
          <a:lstStyle/>
          <a:p>
            <a:fld id="{BE3C494F-4E0F-404A-B085-9C7A498CF7CC}" type="slidenum">
              <a:rPr lang="en-US" smtClean="0"/>
              <a:t>9</a:t>
            </a:fld>
            <a:endParaRPr lang="en-US"/>
          </a:p>
        </p:txBody>
      </p:sp>
    </p:spTree>
    <p:extLst>
      <p:ext uri="{BB962C8B-B14F-4D97-AF65-F5344CB8AC3E}">
        <p14:creationId xmlns:p14="http://schemas.microsoft.com/office/powerpoint/2010/main" val="898188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Lisa will be demonstrating all of this so we will go through it rather quickly.</a:t>
            </a:r>
          </a:p>
          <a:p>
            <a:r>
              <a:rPr lang="en-US" sz="2400" dirty="0"/>
              <a:t>You may create an unlimited number of calendars as you do now in SharePoint</a:t>
            </a:r>
          </a:p>
          <a:p>
            <a:pPr marL="1257278" lvl="1" indent="-342900">
              <a:buFont typeface="Arial" panose="020B0604020202020204" pitchFamily="34" charset="0"/>
              <a:buChar char="•"/>
            </a:pPr>
            <a:r>
              <a:rPr lang="en-US" sz="2400" dirty="0"/>
              <a:t>Create daily, weekly or monthly shifts</a:t>
            </a:r>
          </a:p>
          <a:p>
            <a:pPr marL="1257278" lvl="1" indent="-342900">
              <a:buFont typeface="Arial" panose="020B0604020202020204" pitchFamily="34" charset="0"/>
              <a:buChar char="•"/>
            </a:pPr>
            <a:r>
              <a:rPr lang="en-US" sz="2400" dirty="0"/>
              <a:t>Publish and unpublish calendars across teams</a:t>
            </a:r>
          </a:p>
          <a:p>
            <a:pPr marL="1257278" lvl="1" indent="-342900">
              <a:buFont typeface="Arial" panose="020B0604020202020204" pitchFamily="34" charset="0"/>
              <a:buChar char="•"/>
            </a:pPr>
            <a:r>
              <a:rPr lang="en-US" sz="2400" dirty="0"/>
              <a:t>Define shift with staffing layers to match coverage times</a:t>
            </a:r>
          </a:p>
          <a:p>
            <a:pPr marL="1257278" lvl="1" indent="-342900">
              <a:buFont typeface="Arial" panose="020B0604020202020204" pitchFamily="34" charset="0"/>
              <a:buChar char="•"/>
            </a:pPr>
            <a:r>
              <a:rPr lang="en-US" sz="2400" dirty="0"/>
              <a:t>Assign staff to shifts for specific days, a range of dates or a regular recurring schedule </a:t>
            </a:r>
          </a:p>
          <a:p>
            <a:pPr marL="1257278" lvl="1" indent="-342900">
              <a:buFont typeface="Arial" panose="020B0604020202020204" pitchFamily="34" charset="0"/>
              <a:buChar char="•"/>
            </a:pPr>
            <a:r>
              <a:rPr lang="en-US" sz="2400" dirty="0"/>
              <a:t>Use staffing layers to create rotation within a shift and define escalation levels</a:t>
            </a:r>
          </a:p>
          <a:p>
            <a:pPr marL="1257278" lvl="1" indent="-342900">
              <a:buFont typeface="Arial" panose="020B0604020202020204" pitchFamily="34" charset="0"/>
              <a:buChar char="•"/>
            </a:pPr>
            <a:r>
              <a:rPr lang="en-US" sz="2400" dirty="0"/>
              <a:t>Manage staff availability, temporary replacements and holiday coverage (Member Portal for self-service)</a:t>
            </a:r>
          </a:p>
          <a:p>
            <a:pPr marL="1257278" lvl="1" indent="-342900">
              <a:buFont typeface="Arial" panose="020B0604020202020204" pitchFamily="34" charset="0"/>
              <a:buChar char="•"/>
            </a:pPr>
            <a:r>
              <a:rPr lang="en-US" sz="2400" dirty="0"/>
              <a:t>Audit calendar changes to ensure teams are managing calendars appropriately</a:t>
            </a:r>
          </a:p>
          <a:p>
            <a:endParaRPr lang="en-US" dirty="0"/>
          </a:p>
        </p:txBody>
      </p:sp>
      <p:sp>
        <p:nvSpPr>
          <p:cNvPr id="4" name="Slide Number Placeholder 3"/>
          <p:cNvSpPr>
            <a:spLocks noGrp="1"/>
          </p:cNvSpPr>
          <p:nvPr>
            <p:ph type="sldNum" sz="quarter" idx="5"/>
          </p:nvPr>
        </p:nvSpPr>
        <p:spPr/>
        <p:txBody>
          <a:bodyPr/>
          <a:lstStyle/>
          <a:p>
            <a:fld id="{BE3C494F-4E0F-404A-B085-9C7A498CF7CC}" type="slidenum">
              <a:rPr lang="en-US" smtClean="0"/>
              <a:t>10</a:t>
            </a:fld>
            <a:endParaRPr lang="en-US"/>
          </a:p>
        </p:txBody>
      </p:sp>
    </p:spTree>
    <p:extLst>
      <p:ext uri="{BB962C8B-B14F-4D97-AF65-F5344CB8AC3E}">
        <p14:creationId xmlns:p14="http://schemas.microsoft.com/office/powerpoint/2010/main" val="1486341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sz="2400" b="1" dirty="0">
                <a:latin typeface="Arial"/>
                <a:cs typeface="Arial"/>
              </a:rPr>
              <a:t>View</a:t>
            </a:r>
            <a:r>
              <a:rPr lang="en-US" sz="2400" dirty="0">
                <a:latin typeface="Arial"/>
                <a:cs typeface="Arial"/>
              </a:rPr>
              <a:t> your on-call calendars.</a:t>
            </a:r>
          </a:p>
          <a:p>
            <a:pPr marL="342900" indent="-342900">
              <a:buFont typeface="Arial" panose="020B0604020202020204" pitchFamily="34" charset="0"/>
              <a:buChar char="•"/>
            </a:pPr>
            <a:r>
              <a:rPr lang="en-US" sz="2400" b="1" dirty="0">
                <a:latin typeface="Arial"/>
                <a:cs typeface="Arial"/>
              </a:rPr>
              <a:t>Search</a:t>
            </a:r>
            <a:r>
              <a:rPr lang="en-US" sz="2400" dirty="0">
                <a:latin typeface="Arial"/>
                <a:cs typeface="Arial"/>
              </a:rPr>
              <a:t> for specific calendars by name or description using the search box.</a:t>
            </a:r>
          </a:p>
          <a:p>
            <a:pPr marL="342900" indent="-342900">
              <a:buFont typeface="Arial" panose="020B0604020202020204" pitchFamily="34" charset="0"/>
              <a:buChar char="•"/>
            </a:pPr>
            <a:r>
              <a:rPr lang="en-US" sz="2400" b="0" dirty="0"/>
              <a:t>Use </a:t>
            </a:r>
            <a:r>
              <a:rPr lang="en-US" sz="2400" b="1" dirty="0"/>
              <a:t>On Call Now</a:t>
            </a:r>
            <a:r>
              <a:rPr lang="en-US" sz="2400" dirty="0"/>
              <a:t> to quickly see who is on call for which calendar.</a:t>
            </a:r>
          </a:p>
          <a:p>
            <a:pPr marL="342900" indent="-342900">
              <a:buFont typeface="Arial" panose="020B0604020202020204" pitchFamily="34" charset="0"/>
              <a:buChar char="•"/>
            </a:pPr>
            <a:r>
              <a:rPr lang="en-US" sz="2400" dirty="0"/>
              <a:t>Within each calendar, access a </a:t>
            </a:r>
            <a:r>
              <a:rPr lang="en-US" sz="2400" b="1" dirty="0"/>
              <a:t>Shift View</a:t>
            </a:r>
            <a:r>
              <a:rPr lang="en-US" sz="2400" dirty="0"/>
              <a:t> and </a:t>
            </a:r>
            <a:r>
              <a:rPr lang="en-US" sz="2400" b="1" dirty="0"/>
              <a:t>Staff View</a:t>
            </a:r>
            <a:r>
              <a:rPr lang="en-US" sz="2400" dirty="0"/>
              <a:t> to get better insight to your staffing</a:t>
            </a:r>
          </a:p>
          <a:p>
            <a:endParaRPr lang="en-US" dirty="0"/>
          </a:p>
        </p:txBody>
      </p:sp>
      <p:sp>
        <p:nvSpPr>
          <p:cNvPr id="4" name="Slide Number Placeholder 3"/>
          <p:cNvSpPr>
            <a:spLocks noGrp="1"/>
          </p:cNvSpPr>
          <p:nvPr>
            <p:ph type="sldNum" sz="quarter" idx="5"/>
          </p:nvPr>
        </p:nvSpPr>
        <p:spPr/>
        <p:txBody>
          <a:bodyPr/>
          <a:lstStyle/>
          <a:p>
            <a:fld id="{BE3C494F-4E0F-404A-B085-9C7A498CF7CC}" type="slidenum">
              <a:rPr lang="en-US" smtClean="0"/>
              <a:t>11</a:t>
            </a:fld>
            <a:endParaRPr lang="en-US"/>
          </a:p>
        </p:txBody>
      </p:sp>
    </p:spTree>
    <p:extLst>
      <p:ext uri="{BB962C8B-B14F-4D97-AF65-F5344CB8AC3E}">
        <p14:creationId xmlns:p14="http://schemas.microsoft.com/office/powerpoint/2010/main" val="3320250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Lisa will demonstrate each of these steps:</a:t>
            </a:r>
          </a:p>
          <a:p>
            <a:pPr marL="342900" indent="-342900">
              <a:buFont typeface="Arial" panose="020B0604020202020204" pitchFamily="34" charset="0"/>
              <a:buChar char="•"/>
            </a:pPr>
            <a:r>
              <a:rPr lang="en-US" sz="2400" dirty="0">
                <a:latin typeface="Arial"/>
                <a:cs typeface="Arial"/>
              </a:rPr>
              <a:t>Set a </a:t>
            </a:r>
            <a:r>
              <a:rPr lang="en-US" sz="2400" b="1" dirty="0">
                <a:latin typeface="Arial"/>
                <a:cs typeface="Arial"/>
              </a:rPr>
              <a:t>Shift Schedule Name </a:t>
            </a:r>
            <a:r>
              <a:rPr lang="en-US" sz="2400" dirty="0">
                <a:latin typeface="Arial"/>
                <a:cs typeface="Arial"/>
              </a:rPr>
              <a:t>that is descriptive of the calendar (e.g., 24x7 or Business Hours)</a:t>
            </a:r>
          </a:p>
          <a:p>
            <a:pPr marL="342900" indent="-342900">
              <a:buFont typeface="Arial" panose="020B0604020202020204" pitchFamily="34" charset="0"/>
              <a:buChar char="•"/>
            </a:pPr>
            <a:r>
              <a:rPr lang="en-US" sz="2400" dirty="0">
                <a:latin typeface="Arial"/>
                <a:cs typeface="Arial"/>
              </a:rPr>
              <a:t>Customize the </a:t>
            </a:r>
            <a:r>
              <a:rPr lang="en-US" sz="2400" b="1" dirty="0">
                <a:latin typeface="Arial"/>
                <a:cs typeface="Arial"/>
              </a:rPr>
              <a:t>Shift Timing </a:t>
            </a:r>
            <a:r>
              <a:rPr lang="en-US" sz="2400" dirty="0">
                <a:latin typeface="Arial"/>
                <a:cs typeface="Arial"/>
              </a:rPr>
              <a:t>to create different types of shifts (by default </a:t>
            </a:r>
            <a:r>
              <a:rPr lang="en-US" sz="2400" i="1" dirty="0">
                <a:latin typeface="Arial"/>
                <a:cs typeface="Arial"/>
              </a:rPr>
              <a:t>‘All day’</a:t>
            </a:r>
            <a:r>
              <a:rPr lang="en-US" sz="2400" dirty="0">
                <a:latin typeface="Arial"/>
                <a:cs typeface="Arial"/>
              </a:rPr>
              <a:t> means 12am to 12am).  </a:t>
            </a:r>
            <a:r>
              <a:rPr lang="en-US" sz="2400" b="1" dirty="0">
                <a:latin typeface="Arial"/>
                <a:cs typeface="Arial"/>
              </a:rPr>
              <a:t>You’ll want to change this.</a:t>
            </a:r>
          </a:p>
          <a:p>
            <a:pPr marL="342900" indent="-342900">
              <a:buFont typeface="Arial" panose="020B0604020202020204" pitchFamily="34" charset="0"/>
              <a:buChar char="•"/>
            </a:pPr>
            <a:r>
              <a:rPr lang="en-US" sz="2400" b="1" dirty="0">
                <a:latin typeface="Arial"/>
                <a:cs typeface="Arial"/>
              </a:rPr>
              <a:t>Link a Group to this Shift</a:t>
            </a:r>
            <a:r>
              <a:rPr lang="en-US" sz="2400" dirty="0">
                <a:latin typeface="Arial"/>
                <a:cs typeface="Arial"/>
              </a:rPr>
              <a:t> – This requires the group to exist first.</a:t>
            </a:r>
            <a:endParaRPr lang="en-US" sz="2400" i="1" dirty="0">
              <a:latin typeface="Arial"/>
              <a:cs typeface="Arial"/>
            </a:endParaRPr>
          </a:p>
          <a:p>
            <a:pPr marL="342900" indent="-342900">
              <a:buFont typeface="Arial" panose="020B0604020202020204" pitchFamily="34" charset="0"/>
              <a:buChar char="•"/>
            </a:pPr>
            <a:r>
              <a:rPr lang="en-US" sz="2400" b="1" dirty="0">
                <a:latin typeface="Arial"/>
                <a:cs typeface="Arial"/>
              </a:rPr>
              <a:t>Enable Shift Sequencing</a:t>
            </a:r>
            <a:r>
              <a:rPr lang="en-US" sz="2400" dirty="0">
                <a:latin typeface="Arial"/>
                <a:cs typeface="Arial"/>
              </a:rPr>
              <a:t> to escalate through staffing layers until someone acknowledges.</a:t>
            </a:r>
          </a:p>
          <a:p>
            <a:endParaRPr lang="en-US" dirty="0"/>
          </a:p>
        </p:txBody>
      </p:sp>
      <p:sp>
        <p:nvSpPr>
          <p:cNvPr id="4" name="Slide Number Placeholder 3"/>
          <p:cNvSpPr>
            <a:spLocks noGrp="1"/>
          </p:cNvSpPr>
          <p:nvPr>
            <p:ph type="sldNum" sz="quarter" idx="5"/>
          </p:nvPr>
        </p:nvSpPr>
        <p:spPr/>
        <p:txBody>
          <a:bodyPr/>
          <a:lstStyle/>
          <a:p>
            <a:fld id="{BE3C494F-4E0F-404A-B085-9C7A498CF7CC}" type="slidenum">
              <a:rPr lang="en-US" smtClean="0"/>
              <a:t>12</a:t>
            </a:fld>
            <a:endParaRPr lang="en-US"/>
          </a:p>
        </p:txBody>
      </p:sp>
    </p:spTree>
    <p:extLst>
      <p:ext uri="{BB962C8B-B14F-4D97-AF65-F5344CB8AC3E}">
        <p14:creationId xmlns:p14="http://schemas.microsoft.com/office/powerpoint/2010/main" val="2944769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latin typeface="Arial"/>
                <a:cs typeface="Arial"/>
              </a:rPr>
              <a:t>Choose a </a:t>
            </a:r>
            <a:r>
              <a:rPr lang="en-US" sz="2400" b="1" dirty="0">
                <a:latin typeface="Arial"/>
                <a:cs typeface="Arial"/>
              </a:rPr>
              <a:t>Staffing Layer Name</a:t>
            </a:r>
            <a:r>
              <a:rPr lang="en-US" sz="2400" dirty="0">
                <a:latin typeface="Arial"/>
                <a:cs typeface="Arial"/>
              </a:rPr>
              <a:t> that is descriptive of the people who will staff it (e.g., Primary, Secondary, Manager)</a:t>
            </a:r>
          </a:p>
          <a:p>
            <a:r>
              <a:rPr lang="en-US" sz="2400" dirty="0">
                <a:latin typeface="Arial"/>
                <a:cs typeface="Arial"/>
              </a:rPr>
              <a:t>Ensure that</a:t>
            </a:r>
            <a:r>
              <a:rPr lang="en-US" sz="2400" b="1" dirty="0">
                <a:latin typeface="Arial"/>
                <a:cs typeface="Arial"/>
              </a:rPr>
              <a:t> This layer must have at least one member</a:t>
            </a:r>
            <a:r>
              <a:rPr lang="en-US" sz="2400" dirty="0">
                <a:latin typeface="Arial"/>
                <a:cs typeface="Arial"/>
              </a:rPr>
              <a:t> is checked so that no layer is inadvertently left unstaffed</a:t>
            </a:r>
          </a:p>
          <a:p>
            <a:r>
              <a:rPr lang="en-US" sz="2400" dirty="0">
                <a:latin typeface="Arial"/>
                <a:cs typeface="Arial"/>
              </a:rPr>
              <a:t>Add either </a:t>
            </a:r>
            <a:r>
              <a:rPr lang="en-US" sz="2400" b="1" dirty="0">
                <a:latin typeface="Arial"/>
                <a:cs typeface="Arial"/>
              </a:rPr>
              <a:t>Individuals</a:t>
            </a:r>
            <a:r>
              <a:rPr lang="en-US" sz="2400" dirty="0">
                <a:latin typeface="Arial"/>
                <a:cs typeface="Arial"/>
              </a:rPr>
              <a:t> or </a:t>
            </a:r>
            <a:r>
              <a:rPr lang="en-US" sz="2400" b="1" dirty="0">
                <a:latin typeface="Arial"/>
                <a:cs typeface="Arial"/>
              </a:rPr>
              <a:t>Groups</a:t>
            </a:r>
            <a:r>
              <a:rPr lang="en-US" sz="2400" dirty="0">
                <a:latin typeface="Arial"/>
                <a:cs typeface="Arial"/>
              </a:rPr>
              <a:t> to your Staffing Layer</a:t>
            </a:r>
          </a:p>
          <a:p>
            <a:r>
              <a:rPr lang="en-US" sz="2400" dirty="0">
                <a:latin typeface="Arial"/>
                <a:cs typeface="Arial"/>
              </a:rPr>
              <a:t>Configure a </a:t>
            </a:r>
            <a:r>
              <a:rPr lang="en-US" sz="2400" b="1" dirty="0">
                <a:latin typeface="Arial"/>
                <a:cs typeface="Arial"/>
              </a:rPr>
              <a:t>Rotation</a:t>
            </a:r>
            <a:r>
              <a:rPr lang="en-US" sz="2400" dirty="0">
                <a:latin typeface="Arial"/>
                <a:cs typeface="Arial"/>
              </a:rPr>
              <a:t> to cycle through your available staff and swap to a fresh person on a daily, weekly, or monthly basis.</a:t>
            </a:r>
          </a:p>
          <a:p>
            <a:endParaRPr lang="en-US" sz="2400" dirty="0">
              <a:latin typeface="Arial"/>
              <a:cs typeface="Arial"/>
            </a:endParaRPr>
          </a:p>
          <a:p>
            <a:pPr marL="0" indent="0">
              <a:buNone/>
            </a:pPr>
            <a:r>
              <a:rPr lang="en-US" sz="2400" dirty="0">
                <a:latin typeface="Arial"/>
                <a:cs typeface="Arial"/>
              </a:rPr>
              <a:t>*Note: If you don’t see the individuals to select, they may not be in the group you have access to. Reach out to Lisa Garcia to confirm group membership and access.</a:t>
            </a:r>
          </a:p>
          <a:p>
            <a:endParaRPr lang="en-US" dirty="0"/>
          </a:p>
        </p:txBody>
      </p:sp>
      <p:sp>
        <p:nvSpPr>
          <p:cNvPr id="4" name="Slide Number Placeholder 3"/>
          <p:cNvSpPr>
            <a:spLocks noGrp="1"/>
          </p:cNvSpPr>
          <p:nvPr>
            <p:ph type="sldNum" sz="quarter" idx="5"/>
          </p:nvPr>
        </p:nvSpPr>
        <p:spPr/>
        <p:txBody>
          <a:bodyPr/>
          <a:lstStyle/>
          <a:p>
            <a:fld id="{BE3C494F-4E0F-404A-B085-9C7A498CF7CC}" type="slidenum">
              <a:rPr lang="en-US" smtClean="0"/>
              <a:t>13</a:t>
            </a:fld>
            <a:endParaRPr lang="en-US"/>
          </a:p>
        </p:txBody>
      </p:sp>
    </p:spTree>
    <p:extLst>
      <p:ext uri="{BB962C8B-B14F-4D97-AF65-F5344CB8AC3E}">
        <p14:creationId xmlns:p14="http://schemas.microsoft.com/office/powerpoint/2010/main" val="319776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dirty="0"/>
              <a:t>Your role in Everbridge is </a:t>
            </a:r>
            <a:r>
              <a:rPr lang="en-US" b="1" dirty="0"/>
              <a:t>Calendar Lead</a:t>
            </a:r>
          </a:p>
          <a:p>
            <a:pPr marL="342900" indent="-342900">
              <a:buFont typeface="Arial" panose="020B0604020202020204" pitchFamily="34" charset="0"/>
              <a:buChar char="•"/>
            </a:pPr>
            <a:endParaRPr lang="en-US" b="1" dirty="0"/>
          </a:p>
          <a:p>
            <a:pPr marL="342900" indent="-342900">
              <a:buFont typeface="Arial" panose="020B0604020202020204" pitchFamily="34" charset="0"/>
              <a:buChar char="•"/>
            </a:pPr>
            <a:r>
              <a:rPr lang="en-US" b="0" dirty="0"/>
              <a:t>Contact Lisa Garcia if you do not have that role.</a:t>
            </a:r>
          </a:p>
        </p:txBody>
      </p:sp>
      <p:sp>
        <p:nvSpPr>
          <p:cNvPr id="4" name="Slide Number Placeholder 3"/>
          <p:cNvSpPr>
            <a:spLocks noGrp="1"/>
          </p:cNvSpPr>
          <p:nvPr>
            <p:ph type="sldNum" sz="quarter" idx="5"/>
          </p:nvPr>
        </p:nvSpPr>
        <p:spPr/>
        <p:txBody>
          <a:bodyPr/>
          <a:lstStyle/>
          <a:p>
            <a:fld id="{BE3C494F-4E0F-404A-B085-9C7A498CF7CC}" type="slidenum">
              <a:rPr lang="en-US" smtClean="0"/>
              <a:t>14</a:t>
            </a:fld>
            <a:endParaRPr lang="en-US"/>
          </a:p>
        </p:txBody>
      </p:sp>
    </p:spTree>
    <p:extLst>
      <p:ext uri="{BB962C8B-B14F-4D97-AF65-F5344CB8AC3E}">
        <p14:creationId xmlns:p14="http://schemas.microsoft.com/office/powerpoint/2010/main" val="1464747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latin typeface="Arial"/>
                <a:cs typeface="Arial"/>
              </a:rPr>
              <a:t>Note: If the calendar does not appear in the left navigation window, contact Lisa Garcia. She may need to update the calendar owner to “Calendar Leads.”</a:t>
            </a:r>
            <a:endParaRPr lang="en-US" dirty="0"/>
          </a:p>
        </p:txBody>
      </p:sp>
      <p:sp>
        <p:nvSpPr>
          <p:cNvPr id="4" name="Slide Number Placeholder 3"/>
          <p:cNvSpPr>
            <a:spLocks noGrp="1"/>
          </p:cNvSpPr>
          <p:nvPr>
            <p:ph type="sldNum" sz="quarter" idx="5"/>
          </p:nvPr>
        </p:nvSpPr>
        <p:spPr/>
        <p:txBody>
          <a:bodyPr/>
          <a:lstStyle/>
          <a:p>
            <a:fld id="{BE3C494F-4E0F-404A-B085-9C7A498CF7CC}" type="slidenum">
              <a:rPr lang="en-US" smtClean="0"/>
              <a:t>15</a:t>
            </a:fld>
            <a:endParaRPr lang="en-US"/>
          </a:p>
        </p:txBody>
      </p:sp>
    </p:spTree>
    <p:extLst>
      <p:ext uri="{BB962C8B-B14F-4D97-AF65-F5344CB8AC3E}">
        <p14:creationId xmlns:p14="http://schemas.microsoft.com/office/powerpoint/2010/main" val="3119015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you </a:t>
            </a:r>
            <a:r>
              <a:rPr lang="en-US" b="1" dirty="0"/>
              <a:t>publish</a:t>
            </a:r>
            <a:r>
              <a:rPr lang="en-US" dirty="0"/>
              <a:t> your calendars or not is your decision,</a:t>
            </a:r>
          </a:p>
          <a:p>
            <a:endParaRPr lang="en-US" dirty="0"/>
          </a:p>
          <a:p>
            <a:pPr marL="0" indent="0">
              <a:buNone/>
            </a:pPr>
            <a:r>
              <a:rPr lang="en-US" sz="2400" dirty="0">
                <a:latin typeface="Arial"/>
                <a:cs typeface="Arial"/>
              </a:rPr>
              <a:t>Publishing a calendar makes it available for viewing on the </a:t>
            </a:r>
            <a:r>
              <a:rPr lang="en-US" sz="2400" b="1" dirty="0">
                <a:latin typeface="Arial"/>
                <a:cs typeface="Arial"/>
              </a:rPr>
              <a:t>Member Portal</a:t>
            </a:r>
          </a:p>
          <a:p>
            <a:r>
              <a:rPr lang="en-US" sz="2400" dirty="0">
                <a:latin typeface="Arial"/>
                <a:cs typeface="Arial"/>
              </a:rPr>
              <a:t>Allows self-service for “unavailability”, etc.</a:t>
            </a:r>
          </a:p>
          <a:p>
            <a:endParaRPr lang="en-US" sz="2400" dirty="0">
              <a:latin typeface="Arial"/>
              <a:cs typeface="Arial"/>
            </a:endParaRPr>
          </a:p>
          <a:p>
            <a:r>
              <a:rPr lang="en-US" sz="2400" dirty="0">
                <a:latin typeface="Arial"/>
                <a:cs typeface="Arial"/>
              </a:rPr>
              <a:t>Calendars must be </a:t>
            </a:r>
            <a:r>
              <a:rPr lang="en-US" sz="2400" b="1" dirty="0">
                <a:latin typeface="Arial"/>
                <a:cs typeface="Arial"/>
              </a:rPr>
              <a:t>Active</a:t>
            </a:r>
            <a:r>
              <a:rPr lang="en-US" sz="2400" dirty="0">
                <a:latin typeface="Arial"/>
                <a:cs typeface="Arial"/>
              </a:rPr>
              <a:t> for Everbridge to page your team.  If inactive, everyone in your group will be paged.</a:t>
            </a:r>
          </a:p>
          <a:p>
            <a:endParaRPr lang="en-US" dirty="0"/>
          </a:p>
        </p:txBody>
      </p:sp>
      <p:sp>
        <p:nvSpPr>
          <p:cNvPr id="4" name="Slide Number Placeholder 3"/>
          <p:cNvSpPr>
            <a:spLocks noGrp="1"/>
          </p:cNvSpPr>
          <p:nvPr>
            <p:ph type="sldNum" sz="quarter" idx="5"/>
          </p:nvPr>
        </p:nvSpPr>
        <p:spPr/>
        <p:txBody>
          <a:bodyPr/>
          <a:lstStyle/>
          <a:p>
            <a:fld id="{BE3C494F-4E0F-404A-B085-9C7A498CF7CC}" type="slidenum">
              <a:rPr lang="en-US" smtClean="0"/>
              <a:t>16</a:t>
            </a:fld>
            <a:endParaRPr lang="en-US"/>
          </a:p>
        </p:txBody>
      </p:sp>
    </p:spTree>
    <p:extLst>
      <p:ext uri="{BB962C8B-B14F-4D97-AF65-F5344CB8AC3E}">
        <p14:creationId xmlns:p14="http://schemas.microsoft.com/office/powerpoint/2010/main" val="28844923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Lisa will demonstrate the Member Portal</a:t>
            </a:r>
          </a:p>
          <a:p>
            <a:endParaRPr lang="en-US" dirty="0"/>
          </a:p>
          <a:p>
            <a:r>
              <a:rPr lang="en-US" dirty="0"/>
              <a:t>We will have brief demonstrations of Member Portal for everyone in IT the Week of 11/29</a:t>
            </a:r>
          </a:p>
        </p:txBody>
      </p:sp>
      <p:sp>
        <p:nvSpPr>
          <p:cNvPr id="4" name="Slide Number Placeholder 3"/>
          <p:cNvSpPr>
            <a:spLocks noGrp="1"/>
          </p:cNvSpPr>
          <p:nvPr>
            <p:ph type="sldNum" sz="quarter" idx="5"/>
          </p:nvPr>
        </p:nvSpPr>
        <p:spPr/>
        <p:txBody>
          <a:bodyPr/>
          <a:lstStyle/>
          <a:p>
            <a:fld id="{BE3C494F-4E0F-404A-B085-9C7A498CF7CC}" type="slidenum">
              <a:rPr lang="en-US" smtClean="0"/>
              <a:t>17</a:t>
            </a:fld>
            <a:endParaRPr lang="en-US"/>
          </a:p>
        </p:txBody>
      </p:sp>
    </p:spTree>
    <p:extLst>
      <p:ext uri="{BB962C8B-B14F-4D97-AF65-F5344CB8AC3E}">
        <p14:creationId xmlns:p14="http://schemas.microsoft.com/office/powerpoint/2010/main" val="26873126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sz="2800" dirty="0"/>
              <a:t>As the calendar lead, you are responsible for the on-call schedule ensuring it is </a:t>
            </a:r>
            <a:r>
              <a:rPr lang="en-US" sz="2800" b="1" dirty="0"/>
              <a:t>staffed</a:t>
            </a:r>
            <a:r>
              <a:rPr lang="en-US" sz="2800" dirty="0"/>
              <a:t> and </a:t>
            </a:r>
            <a:r>
              <a:rPr lang="en-US" sz="2800" b="1" dirty="0"/>
              <a:t>active</a:t>
            </a:r>
          </a:p>
          <a:p>
            <a:pPr marL="514350" indent="-514350">
              <a:buFont typeface="+mj-lt"/>
              <a:buAutoNum type="arabicPeriod"/>
            </a:pPr>
            <a:r>
              <a:rPr lang="en-US" sz="2800" dirty="0"/>
              <a:t>Ensure you have access to the </a:t>
            </a:r>
            <a:r>
              <a:rPr lang="en-US" sz="2800" b="1" dirty="0"/>
              <a:t>Manager Portal</a:t>
            </a:r>
            <a:r>
              <a:rPr lang="en-US" sz="2800" dirty="0"/>
              <a:t>. Reach out to Lisa C Garcia if you do not have access.</a:t>
            </a:r>
          </a:p>
          <a:p>
            <a:pPr marL="514350" indent="-514350">
              <a:buFont typeface="+mj-lt"/>
              <a:buAutoNum type="arabicPeriod"/>
            </a:pPr>
            <a:r>
              <a:rPr lang="en-US" sz="2800" dirty="0"/>
              <a:t>Build your schedules by </a:t>
            </a:r>
            <a:r>
              <a:rPr lang="en-US" sz="2800" b="1" dirty="0"/>
              <a:t>11/22</a:t>
            </a:r>
          </a:p>
          <a:p>
            <a:pPr lvl="1">
              <a:buFont typeface="Wingdings" panose="05000000000000000000" pitchFamily="2" charset="2"/>
              <a:buChar char="Ø"/>
            </a:pPr>
            <a:r>
              <a:rPr lang="en-US" sz="2800" b="1" dirty="0"/>
              <a:t>Staff </a:t>
            </a:r>
            <a:r>
              <a:rPr lang="en-US" sz="2800" dirty="0"/>
              <a:t>your support group (add/remove contacts)</a:t>
            </a:r>
          </a:p>
          <a:p>
            <a:pPr lvl="1">
              <a:buFont typeface="Wingdings" panose="05000000000000000000" pitchFamily="2" charset="2"/>
              <a:buChar char="Ø"/>
            </a:pPr>
            <a:r>
              <a:rPr lang="en-US" sz="2800" dirty="0"/>
              <a:t>Ensure your calendar is </a:t>
            </a:r>
            <a:r>
              <a:rPr lang="en-US" sz="2800" b="1" dirty="0"/>
              <a:t>ACTIVE</a:t>
            </a:r>
          </a:p>
          <a:p>
            <a:pPr lvl="1">
              <a:buFont typeface="Wingdings" panose="05000000000000000000" pitchFamily="2" charset="2"/>
              <a:buChar char="Ø"/>
            </a:pPr>
            <a:r>
              <a:rPr lang="en-US" sz="2800" dirty="0"/>
              <a:t>Ensure your calendar is </a:t>
            </a:r>
            <a:r>
              <a:rPr lang="en-US" sz="2800" b="1" dirty="0"/>
              <a:t>PUBLISHED</a:t>
            </a:r>
            <a:r>
              <a:rPr lang="en-US" sz="2800" dirty="0"/>
              <a:t> if desired</a:t>
            </a:r>
          </a:p>
          <a:p>
            <a:pPr lvl="1">
              <a:buFont typeface="Wingdings" panose="05000000000000000000" pitchFamily="2" charset="2"/>
              <a:buChar char="Ø"/>
            </a:pPr>
            <a:r>
              <a:rPr lang="en-US" sz="2800" b="1" dirty="0"/>
              <a:t>Link </a:t>
            </a:r>
            <a:r>
              <a:rPr lang="en-US" sz="2800" dirty="0"/>
              <a:t>your group and calendar</a:t>
            </a:r>
          </a:p>
          <a:p>
            <a:pPr marL="514350" indent="-514350">
              <a:buFont typeface="+mj-lt"/>
              <a:buAutoNum type="arabicPeriod"/>
            </a:pPr>
            <a:r>
              <a:rPr lang="en-US" sz="2800" dirty="0"/>
              <a:t>Project team will audit the status in preparation for </a:t>
            </a:r>
            <a:r>
              <a:rPr lang="en-US" sz="2800" b="1" dirty="0"/>
              <a:t>go-live (12/7)</a:t>
            </a:r>
          </a:p>
          <a:p>
            <a:pPr marL="514350" indent="-514350">
              <a:buFont typeface="+mj-lt"/>
              <a:buAutoNum type="arabicPeriod"/>
            </a:pPr>
            <a:r>
              <a:rPr lang="en-US" sz="2800" dirty="0"/>
              <a:t>Tip sheets are available for reference</a:t>
            </a:r>
          </a:p>
          <a:p>
            <a:endParaRPr lang="en-US" dirty="0"/>
          </a:p>
        </p:txBody>
      </p:sp>
      <p:sp>
        <p:nvSpPr>
          <p:cNvPr id="4" name="Slide Number Placeholder 3"/>
          <p:cNvSpPr>
            <a:spLocks noGrp="1"/>
          </p:cNvSpPr>
          <p:nvPr>
            <p:ph type="sldNum" sz="quarter" idx="5"/>
          </p:nvPr>
        </p:nvSpPr>
        <p:spPr/>
        <p:txBody>
          <a:bodyPr/>
          <a:lstStyle/>
          <a:p>
            <a:fld id="{BE3C494F-4E0F-404A-B085-9C7A498CF7CC}" type="slidenum">
              <a:rPr lang="en-US" smtClean="0"/>
              <a:t>21</a:t>
            </a:fld>
            <a:endParaRPr lang="en-US"/>
          </a:p>
        </p:txBody>
      </p:sp>
    </p:spTree>
    <p:extLst>
      <p:ext uri="{BB962C8B-B14F-4D97-AF65-F5344CB8AC3E}">
        <p14:creationId xmlns:p14="http://schemas.microsoft.com/office/powerpoint/2010/main" val="2351093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e line] + Content, BG White [Blank]">
    <p:spTree>
      <p:nvGrpSpPr>
        <p:cNvPr id="1" name=""/>
        <p:cNvGrpSpPr/>
        <p:nvPr/>
      </p:nvGrpSpPr>
      <p:grpSpPr>
        <a:xfrm>
          <a:off x="0" y="0"/>
          <a:ext cx="0" cy="0"/>
          <a:chOff x="0" y="0"/>
          <a:chExt cx="0" cy="0"/>
        </a:xfrm>
      </p:grpSpPr>
      <p:sp>
        <p:nvSpPr>
          <p:cNvPr id="10" name="Title Placeholder 8"/>
          <p:cNvSpPr>
            <a:spLocks noGrp="1"/>
          </p:cNvSpPr>
          <p:nvPr>
            <p:ph type="title"/>
          </p:nvPr>
        </p:nvSpPr>
        <p:spPr>
          <a:xfrm>
            <a:off x="-2" y="285752"/>
            <a:ext cx="381003" cy="869336"/>
          </a:xfrm>
          <a:prstGeom prst="rect">
            <a:avLst/>
          </a:prstGeom>
          <a:solidFill>
            <a:srgbClr val="D01F29"/>
          </a:solidFill>
        </p:spPr>
        <p:txBody>
          <a:bodyPr vert="horz" wrap="none" lIns="548640" tIns="45720" rIns="91440" bIns="45720" rtlCol="0" anchor="ctr" anchorCtr="0">
            <a:noAutofit/>
          </a:bodyPr>
          <a:lstStyle>
            <a:lvl1pPr>
              <a:defRPr spc="-225"/>
            </a:lvl1pPr>
          </a:lstStyle>
          <a:p>
            <a:pPr lvl="0"/>
            <a:r>
              <a:rPr lang="en-US"/>
              <a:t>Click to edit Master title style</a:t>
            </a:r>
            <a:endParaRPr lang="en-US" dirty="0"/>
          </a:p>
        </p:txBody>
      </p:sp>
      <p:sp>
        <p:nvSpPr>
          <p:cNvPr id="5" name="Rectangle 4"/>
          <p:cNvSpPr/>
          <p:nvPr userDrawn="1"/>
        </p:nvSpPr>
        <p:spPr>
          <a:xfrm>
            <a:off x="18059400" y="2"/>
            <a:ext cx="228600" cy="10287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6" name="Text Placeholder 5"/>
          <p:cNvSpPr>
            <a:spLocks noGrp="1"/>
          </p:cNvSpPr>
          <p:nvPr>
            <p:ph type="body" sz="quarter" idx="12"/>
          </p:nvPr>
        </p:nvSpPr>
        <p:spPr>
          <a:xfrm>
            <a:off x="380999" y="1449388"/>
            <a:ext cx="17297401" cy="7816058"/>
          </a:xfrm>
          <a:prstGeom prst="rect">
            <a:avLst/>
          </a:prstGeom>
        </p:spPr>
        <p:txBody>
          <a:bodyPr/>
          <a:lstStyle>
            <a:lvl1pPr marL="688975" indent="-688975">
              <a:buFont typeface="Arial" panose="020B0604020202020204" pitchFamily="34" charset="0"/>
              <a:buChar char="•"/>
              <a:defRPr/>
            </a:lvl1pPr>
            <a:lvl2pPr marL="1027113" indent="-688975">
              <a:buFont typeface="Arial" panose="020B0604020202020204" pitchFamily="34" charset="0"/>
              <a:buChar char="•"/>
              <a:defRPr/>
            </a:lvl2pPr>
            <a:lvl3pPr marL="1371600" indent="-685800">
              <a:buFont typeface="Arial" panose="020B0604020202020204" pitchFamily="34" charset="0"/>
              <a:buChar char="•"/>
              <a:defRPr/>
            </a:lvl3pPr>
            <a:lvl4pPr marL="1716088" indent="-685800">
              <a:buFont typeface="Arial" panose="020B0604020202020204" pitchFamily="34" charset="0"/>
              <a:buChar char="•"/>
              <a:defRPr/>
            </a:lvl4pPr>
            <a:lvl5pPr marL="2060575" indent="-460375">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e line] + Content, BG Light [EVBG Watermark]">
    <p:spTree>
      <p:nvGrpSpPr>
        <p:cNvPr id="1" name=""/>
        <p:cNvGrpSpPr/>
        <p:nvPr/>
      </p:nvGrpSpPr>
      <p:grpSpPr>
        <a:xfrm>
          <a:off x="0" y="0"/>
          <a:ext cx="0" cy="0"/>
          <a:chOff x="0" y="0"/>
          <a:chExt cx="0" cy="0"/>
        </a:xfrm>
      </p:grpSpPr>
      <p:grpSp>
        <p:nvGrpSpPr>
          <p:cNvPr id="2" name="Group 1"/>
          <p:cNvGrpSpPr/>
          <p:nvPr userDrawn="1"/>
        </p:nvGrpSpPr>
        <p:grpSpPr>
          <a:xfrm>
            <a:off x="-5320" y="-2658"/>
            <a:ext cx="18293321" cy="10289660"/>
            <a:chOff x="-3547" y="-1772"/>
            <a:chExt cx="12195547" cy="6859773"/>
          </a:xfrm>
        </p:grpSpPr>
        <p:sp>
          <p:nvSpPr>
            <p:cNvPr id="13" name="Rectangle 12"/>
            <p:cNvSpPr/>
            <p:nvPr userDrawn="1"/>
          </p:nvSpPr>
          <p:spPr>
            <a:xfrm>
              <a:off x="0" y="0"/>
              <a:ext cx="12039600" cy="6858000"/>
            </a:xfrm>
            <a:prstGeom prst="rect">
              <a:avLst/>
            </a:prstGeom>
            <a:gradFill flip="none" rotWithShape="1">
              <a:gsLst>
                <a:gs pos="0">
                  <a:srgbClr val="E4E7EC"/>
                </a:gs>
                <a:gs pos="77000">
                  <a:schemeClr val="bg1"/>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6" name="Freeform 9"/>
            <p:cNvSpPr>
              <a:spLocks noEditPoints="1"/>
            </p:cNvSpPr>
            <p:nvPr userDrawn="1"/>
          </p:nvSpPr>
          <p:spPr bwMode="auto">
            <a:xfrm>
              <a:off x="-3547" y="-1772"/>
              <a:ext cx="12141200" cy="6832600"/>
            </a:xfrm>
            <a:custGeom>
              <a:avLst/>
              <a:gdLst>
                <a:gd name="T0" fmla="*/ 15675 w 20000"/>
                <a:gd name="T1" fmla="*/ 4865 h 11250"/>
                <a:gd name="T2" fmla="*/ 20000 w 20000"/>
                <a:gd name="T3" fmla="*/ 7419 h 11250"/>
                <a:gd name="T4" fmla="*/ 20000 w 20000"/>
                <a:gd name="T5" fmla="*/ 6326 h 11250"/>
                <a:gd name="T6" fmla="*/ 16395 w 20000"/>
                <a:gd name="T7" fmla="*/ 4121 h 11250"/>
                <a:gd name="T8" fmla="*/ 13935 w 20000"/>
                <a:gd name="T9" fmla="*/ 0 h 11250"/>
                <a:gd name="T10" fmla="*/ 12221 w 20000"/>
                <a:gd name="T11" fmla="*/ 0 h 11250"/>
                <a:gd name="T12" fmla="*/ 11579 w 20000"/>
                <a:gd name="T13" fmla="*/ 2760 h 11250"/>
                <a:gd name="T14" fmla="*/ 10666 w 20000"/>
                <a:gd name="T15" fmla="*/ 0 h 11250"/>
                <a:gd name="T16" fmla="*/ 9073 w 20000"/>
                <a:gd name="T17" fmla="*/ 0 h 11250"/>
                <a:gd name="T18" fmla="*/ 8255 w 20000"/>
                <a:gd name="T19" fmla="*/ 2676 h 11250"/>
                <a:gd name="T20" fmla="*/ 7606 w 20000"/>
                <a:gd name="T21" fmla="*/ 0 h 11250"/>
                <a:gd name="T22" fmla="*/ 6111 w 20000"/>
                <a:gd name="T23" fmla="*/ 0 h 11250"/>
                <a:gd name="T24" fmla="*/ 3560 w 20000"/>
                <a:gd name="T25" fmla="*/ 4299 h 11250"/>
                <a:gd name="T26" fmla="*/ 0 w 20000"/>
                <a:gd name="T27" fmla="*/ 6514 h 11250"/>
                <a:gd name="T28" fmla="*/ 0 w 20000"/>
                <a:gd name="T29" fmla="*/ 7611 h 11250"/>
                <a:gd name="T30" fmla="*/ 4284 w 20000"/>
                <a:gd name="T31" fmla="*/ 5044 h 11250"/>
                <a:gd name="T32" fmla="*/ 6790 w 20000"/>
                <a:gd name="T33" fmla="*/ 1286 h 11250"/>
                <a:gd name="T34" fmla="*/ 7618 w 20000"/>
                <a:gd name="T35" fmla="*/ 3931 h 11250"/>
                <a:gd name="T36" fmla="*/ 5366 w 20000"/>
                <a:gd name="T37" fmla="*/ 6801 h 11250"/>
                <a:gd name="T38" fmla="*/ 0 w 20000"/>
                <a:gd name="T39" fmla="*/ 10010 h 11250"/>
                <a:gd name="T40" fmla="*/ 0 w 20000"/>
                <a:gd name="T41" fmla="*/ 11098 h 11250"/>
                <a:gd name="T42" fmla="*/ 6088 w 20000"/>
                <a:gd name="T43" fmla="*/ 7549 h 11250"/>
                <a:gd name="T44" fmla="*/ 8136 w 20000"/>
                <a:gd name="T45" fmla="*/ 5070 h 11250"/>
                <a:gd name="T46" fmla="*/ 9349 w 20000"/>
                <a:gd name="T47" fmla="*/ 7104 h 11250"/>
                <a:gd name="T48" fmla="*/ 7786 w 20000"/>
                <a:gd name="T49" fmla="*/ 8940 h 11250"/>
                <a:gd name="T50" fmla="*/ 4916 w 20000"/>
                <a:gd name="T51" fmla="*/ 11250 h 11250"/>
                <a:gd name="T52" fmla="*/ 6733 w 20000"/>
                <a:gd name="T53" fmla="*/ 11250 h 11250"/>
                <a:gd name="T54" fmla="*/ 8525 w 20000"/>
                <a:gd name="T55" fmla="*/ 9673 h 11250"/>
                <a:gd name="T56" fmla="*/ 9993 w 20000"/>
                <a:gd name="T57" fmla="*/ 7979 h 11250"/>
                <a:gd name="T58" fmla="*/ 13425 w 20000"/>
                <a:gd name="T59" fmla="*/ 11250 h 11250"/>
                <a:gd name="T60" fmla="*/ 15320 w 20000"/>
                <a:gd name="T61" fmla="*/ 11250 h 11250"/>
                <a:gd name="T62" fmla="*/ 10628 w 20000"/>
                <a:gd name="T63" fmla="*/ 7099 h 11250"/>
                <a:gd name="T64" fmla="*/ 11758 w 20000"/>
                <a:gd name="T65" fmla="*/ 5109 h 11250"/>
                <a:gd name="T66" fmla="*/ 13759 w 20000"/>
                <a:gd name="T67" fmla="*/ 7369 h 11250"/>
                <a:gd name="T68" fmla="*/ 20000 w 20000"/>
                <a:gd name="T69" fmla="*/ 10769 h 11250"/>
                <a:gd name="T70" fmla="*/ 20000 w 20000"/>
                <a:gd name="T71" fmla="*/ 9688 h 11250"/>
                <a:gd name="T72" fmla="*/ 14456 w 20000"/>
                <a:gd name="T73" fmla="*/ 6597 h 11250"/>
                <a:gd name="T74" fmla="*/ 12250 w 20000"/>
                <a:gd name="T75" fmla="*/ 3972 h 11250"/>
                <a:gd name="T76" fmla="*/ 13131 w 20000"/>
                <a:gd name="T77" fmla="*/ 897 h 11250"/>
                <a:gd name="T78" fmla="*/ 15675 w 20000"/>
                <a:gd name="T79" fmla="*/ 4865 h 11250"/>
                <a:gd name="T80" fmla="*/ 9971 w 20000"/>
                <a:gd name="T81" fmla="*/ 6183 h 11250"/>
                <a:gd name="T82" fmla="*/ 8770 w 20000"/>
                <a:gd name="T83" fmla="*/ 3991 h 11250"/>
                <a:gd name="T84" fmla="*/ 9874 w 20000"/>
                <a:gd name="T85" fmla="*/ 1171 h 11250"/>
                <a:gd name="T86" fmla="*/ 11086 w 20000"/>
                <a:gd name="T87" fmla="*/ 4063 h 11250"/>
                <a:gd name="T88" fmla="*/ 9971 w 20000"/>
                <a:gd name="T89" fmla="*/ 6183 h 11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000" h="11250">
                  <a:moveTo>
                    <a:pt x="15675" y="4865"/>
                  </a:moveTo>
                  <a:cubicBezTo>
                    <a:pt x="16901" y="6050"/>
                    <a:pt x="18380" y="6915"/>
                    <a:pt x="20000" y="7419"/>
                  </a:cubicBezTo>
                  <a:lnTo>
                    <a:pt x="20000" y="6326"/>
                  </a:lnTo>
                  <a:cubicBezTo>
                    <a:pt x="18655" y="5860"/>
                    <a:pt x="17426" y="5114"/>
                    <a:pt x="16395" y="4121"/>
                  </a:cubicBezTo>
                  <a:cubicBezTo>
                    <a:pt x="15189" y="2954"/>
                    <a:pt x="14350" y="1539"/>
                    <a:pt x="13935" y="0"/>
                  </a:cubicBezTo>
                  <a:lnTo>
                    <a:pt x="12221" y="0"/>
                  </a:lnTo>
                  <a:cubicBezTo>
                    <a:pt x="12090" y="944"/>
                    <a:pt x="11874" y="1866"/>
                    <a:pt x="11579" y="2760"/>
                  </a:cubicBezTo>
                  <a:cubicBezTo>
                    <a:pt x="11160" y="1881"/>
                    <a:pt x="10854" y="956"/>
                    <a:pt x="10666" y="0"/>
                  </a:cubicBezTo>
                  <a:lnTo>
                    <a:pt x="9073" y="0"/>
                  </a:lnTo>
                  <a:cubicBezTo>
                    <a:pt x="8904" y="923"/>
                    <a:pt x="8630" y="1819"/>
                    <a:pt x="8255" y="2676"/>
                  </a:cubicBezTo>
                  <a:cubicBezTo>
                    <a:pt x="7961" y="1813"/>
                    <a:pt x="7743" y="919"/>
                    <a:pt x="7606" y="0"/>
                  </a:cubicBezTo>
                  <a:lnTo>
                    <a:pt x="6111" y="0"/>
                  </a:lnTo>
                  <a:cubicBezTo>
                    <a:pt x="5690" y="1605"/>
                    <a:pt x="4821" y="3081"/>
                    <a:pt x="3560" y="4299"/>
                  </a:cubicBezTo>
                  <a:cubicBezTo>
                    <a:pt x="2543" y="5284"/>
                    <a:pt x="1329" y="6031"/>
                    <a:pt x="0" y="6514"/>
                  </a:cubicBezTo>
                  <a:lnTo>
                    <a:pt x="0" y="7611"/>
                  </a:lnTo>
                  <a:cubicBezTo>
                    <a:pt x="1602" y="7090"/>
                    <a:pt x="3066" y="6220"/>
                    <a:pt x="4284" y="5044"/>
                  </a:cubicBezTo>
                  <a:cubicBezTo>
                    <a:pt x="5411" y="3959"/>
                    <a:pt x="6256" y="2680"/>
                    <a:pt x="6790" y="1286"/>
                  </a:cubicBezTo>
                  <a:cubicBezTo>
                    <a:pt x="6991" y="2196"/>
                    <a:pt x="7268" y="3084"/>
                    <a:pt x="7618" y="3931"/>
                  </a:cubicBezTo>
                  <a:cubicBezTo>
                    <a:pt x="7015" y="4966"/>
                    <a:pt x="6265" y="5933"/>
                    <a:pt x="5366" y="6801"/>
                  </a:cubicBezTo>
                  <a:cubicBezTo>
                    <a:pt x="3840" y="8273"/>
                    <a:pt x="2008" y="9360"/>
                    <a:pt x="0" y="10010"/>
                  </a:cubicBezTo>
                  <a:lnTo>
                    <a:pt x="0" y="11098"/>
                  </a:lnTo>
                  <a:cubicBezTo>
                    <a:pt x="2283" y="10413"/>
                    <a:pt x="4368" y="9209"/>
                    <a:pt x="6088" y="7549"/>
                  </a:cubicBezTo>
                  <a:cubicBezTo>
                    <a:pt x="6876" y="6790"/>
                    <a:pt x="7559" y="5956"/>
                    <a:pt x="8136" y="5070"/>
                  </a:cubicBezTo>
                  <a:cubicBezTo>
                    <a:pt x="8493" y="5779"/>
                    <a:pt x="8895" y="6455"/>
                    <a:pt x="9349" y="7104"/>
                  </a:cubicBezTo>
                  <a:cubicBezTo>
                    <a:pt x="8878" y="7750"/>
                    <a:pt x="8359" y="8361"/>
                    <a:pt x="7786" y="8940"/>
                  </a:cubicBezTo>
                  <a:cubicBezTo>
                    <a:pt x="6914" y="9824"/>
                    <a:pt x="5951" y="10596"/>
                    <a:pt x="4916" y="11250"/>
                  </a:cubicBezTo>
                  <a:lnTo>
                    <a:pt x="6733" y="11250"/>
                  </a:lnTo>
                  <a:cubicBezTo>
                    <a:pt x="7363" y="10769"/>
                    <a:pt x="7961" y="10243"/>
                    <a:pt x="8525" y="9673"/>
                  </a:cubicBezTo>
                  <a:cubicBezTo>
                    <a:pt x="9056" y="9136"/>
                    <a:pt x="9545" y="8569"/>
                    <a:pt x="9993" y="7979"/>
                  </a:cubicBezTo>
                  <a:cubicBezTo>
                    <a:pt x="10975" y="9214"/>
                    <a:pt x="12131" y="10315"/>
                    <a:pt x="13425" y="11250"/>
                  </a:cubicBezTo>
                  <a:lnTo>
                    <a:pt x="15320" y="11250"/>
                  </a:lnTo>
                  <a:cubicBezTo>
                    <a:pt x="13488" y="10168"/>
                    <a:pt x="11893" y="8754"/>
                    <a:pt x="10628" y="7099"/>
                  </a:cubicBezTo>
                  <a:cubicBezTo>
                    <a:pt x="11049" y="6461"/>
                    <a:pt x="11429" y="5794"/>
                    <a:pt x="11758" y="5109"/>
                  </a:cubicBezTo>
                  <a:cubicBezTo>
                    <a:pt x="12330" y="5915"/>
                    <a:pt x="12998" y="6675"/>
                    <a:pt x="13759" y="7369"/>
                  </a:cubicBezTo>
                  <a:cubicBezTo>
                    <a:pt x="15523" y="8969"/>
                    <a:pt x="17660" y="10123"/>
                    <a:pt x="20000" y="10769"/>
                  </a:cubicBezTo>
                  <a:lnTo>
                    <a:pt x="20000" y="9688"/>
                  </a:lnTo>
                  <a:cubicBezTo>
                    <a:pt x="17921" y="9073"/>
                    <a:pt x="16026" y="8025"/>
                    <a:pt x="14456" y="6597"/>
                  </a:cubicBezTo>
                  <a:cubicBezTo>
                    <a:pt x="13585" y="5806"/>
                    <a:pt x="12849" y="4922"/>
                    <a:pt x="12250" y="3972"/>
                  </a:cubicBezTo>
                  <a:cubicBezTo>
                    <a:pt x="12641" y="2979"/>
                    <a:pt x="12938" y="1952"/>
                    <a:pt x="13131" y="897"/>
                  </a:cubicBezTo>
                  <a:cubicBezTo>
                    <a:pt x="13634" y="2371"/>
                    <a:pt x="14494" y="3724"/>
                    <a:pt x="15675" y="4865"/>
                  </a:cubicBezTo>
                  <a:close/>
                  <a:moveTo>
                    <a:pt x="9971" y="6183"/>
                  </a:moveTo>
                  <a:cubicBezTo>
                    <a:pt x="9511" y="5485"/>
                    <a:pt x="9114" y="4754"/>
                    <a:pt x="8770" y="3991"/>
                  </a:cubicBezTo>
                  <a:cubicBezTo>
                    <a:pt x="9245" y="3090"/>
                    <a:pt x="9615" y="2150"/>
                    <a:pt x="9874" y="1171"/>
                  </a:cubicBezTo>
                  <a:cubicBezTo>
                    <a:pt x="10155" y="2180"/>
                    <a:pt x="10565" y="3146"/>
                    <a:pt x="11086" y="4063"/>
                  </a:cubicBezTo>
                  <a:cubicBezTo>
                    <a:pt x="10773" y="4791"/>
                    <a:pt x="10396" y="5500"/>
                    <a:pt x="9971" y="6183"/>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5400"/>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4001" y="6443202"/>
              <a:ext cx="1285849" cy="263488"/>
            </a:xfrm>
            <a:prstGeom prst="rect">
              <a:avLst/>
            </a:prstGeom>
          </p:spPr>
        </p:pic>
        <p:sp>
          <p:nvSpPr>
            <p:cNvPr id="17" name="Rectangle 16"/>
            <p:cNvSpPr/>
            <p:nvPr userDrawn="1"/>
          </p:nvSpPr>
          <p:spPr>
            <a:xfrm>
              <a:off x="12039600" y="1"/>
              <a:ext cx="1524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grpSp>
      <p:sp>
        <p:nvSpPr>
          <p:cNvPr id="12" name="Title Placeholder 8"/>
          <p:cNvSpPr>
            <a:spLocks noGrp="1"/>
          </p:cNvSpPr>
          <p:nvPr userDrawn="1">
            <p:ph type="title"/>
          </p:nvPr>
        </p:nvSpPr>
        <p:spPr>
          <a:xfrm>
            <a:off x="-2" y="285752"/>
            <a:ext cx="381003" cy="869336"/>
          </a:xfrm>
          <a:prstGeom prst="rect">
            <a:avLst/>
          </a:prstGeom>
          <a:solidFill>
            <a:srgbClr val="D01F29"/>
          </a:solidFill>
        </p:spPr>
        <p:txBody>
          <a:bodyPr vert="horz" wrap="none" lIns="548640" tIns="45720" rIns="91440" bIns="45720" rtlCol="0" anchor="ctr" anchorCtr="0">
            <a:noAutofit/>
          </a:bodyPr>
          <a:lstStyle>
            <a:lvl1pPr>
              <a:defRPr spc="-225"/>
            </a:lvl1pPr>
          </a:lstStyle>
          <a:p>
            <a:pPr lvl="0"/>
            <a:r>
              <a:rPr lang="en-US"/>
              <a:t>Click to edit Master title style</a:t>
            </a:r>
            <a:endParaRPr lang="en-US" dirty="0"/>
          </a:p>
        </p:txBody>
      </p:sp>
      <p:sp>
        <p:nvSpPr>
          <p:cNvPr id="9" name="Text Placeholder 5"/>
          <p:cNvSpPr>
            <a:spLocks noGrp="1"/>
          </p:cNvSpPr>
          <p:nvPr>
            <p:ph type="body" sz="quarter" idx="12"/>
          </p:nvPr>
        </p:nvSpPr>
        <p:spPr>
          <a:xfrm>
            <a:off x="380999" y="1449388"/>
            <a:ext cx="17297401" cy="7816058"/>
          </a:xfrm>
          <a:prstGeom prst="rect">
            <a:avLst/>
          </a:prstGeom>
        </p:spPr>
        <p:txBody>
          <a:bodyPr/>
          <a:lstStyle>
            <a:lvl1pPr marL="688975" indent="-688975">
              <a:buFont typeface="Arial" panose="020B0604020202020204" pitchFamily="34" charset="0"/>
              <a:buChar char="•"/>
              <a:defRPr/>
            </a:lvl1pPr>
            <a:lvl2pPr marL="1027113" indent="-688975">
              <a:buFont typeface="Arial" panose="020B0604020202020204" pitchFamily="34" charset="0"/>
              <a:buChar char="•"/>
              <a:defRPr/>
            </a:lvl2pPr>
            <a:lvl3pPr marL="1371600" indent="-685800">
              <a:buFont typeface="Arial" panose="020B0604020202020204" pitchFamily="34" charset="0"/>
              <a:buChar char="•"/>
              <a:defRPr/>
            </a:lvl3pPr>
            <a:lvl4pPr marL="1716088" indent="-685800">
              <a:buFont typeface="Arial" panose="020B0604020202020204" pitchFamily="34" charset="0"/>
              <a:buChar char="•"/>
              <a:defRPr/>
            </a:lvl4pPr>
            <a:lvl5pPr marL="2060575" indent="-460375">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812478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e line] + Content, BG MedGray [EVBG Watermark]">
    <p:spTree>
      <p:nvGrpSpPr>
        <p:cNvPr id="1" name=""/>
        <p:cNvGrpSpPr/>
        <p:nvPr/>
      </p:nvGrpSpPr>
      <p:grpSpPr>
        <a:xfrm>
          <a:off x="0" y="0"/>
          <a:ext cx="0" cy="0"/>
          <a:chOff x="0" y="0"/>
          <a:chExt cx="0" cy="0"/>
        </a:xfrm>
      </p:grpSpPr>
      <p:grpSp>
        <p:nvGrpSpPr>
          <p:cNvPr id="21" name="Group 20"/>
          <p:cNvGrpSpPr/>
          <p:nvPr userDrawn="1"/>
        </p:nvGrpSpPr>
        <p:grpSpPr>
          <a:xfrm>
            <a:off x="-5321" y="-2658"/>
            <a:ext cx="18293322" cy="10289660"/>
            <a:chOff x="-3547" y="-1772"/>
            <a:chExt cx="12195548" cy="6859773"/>
          </a:xfrm>
        </p:grpSpPr>
        <p:grpSp>
          <p:nvGrpSpPr>
            <p:cNvPr id="18" name="Group 17"/>
            <p:cNvGrpSpPr/>
            <p:nvPr userDrawn="1"/>
          </p:nvGrpSpPr>
          <p:grpSpPr>
            <a:xfrm>
              <a:off x="-3547" y="-1772"/>
              <a:ext cx="12195546" cy="6859772"/>
              <a:chOff x="-3547" y="-1772"/>
              <a:chExt cx="12195546" cy="6859772"/>
            </a:xfrm>
          </p:grpSpPr>
          <p:sp>
            <p:nvSpPr>
              <p:cNvPr id="13" name="Rectangle 12"/>
              <p:cNvSpPr/>
              <p:nvPr userDrawn="1"/>
            </p:nvSpPr>
            <p:spPr>
              <a:xfrm>
                <a:off x="-2" y="-1772"/>
                <a:ext cx="12192001" cy="6859772"/>
              </a:xfrm>
              <a:prstGeom prst="rect">
                <a:avLst/>
              </a:prstGeom>
              <a:gradFill flip="none" rotWithShape="1">
                <a:gsLst>
                  <a:gs pos="57000">
                    <a:srgbClr val="C6D1D7"/>
                  </a:gs>
                  <a:gs pos="77000">
                    <a:srgbClr val="D4DDE2"/>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7" name="Freeform 9"/>
              <p:cNvSpPr>
                <a:spLocks noEditPoints="1"/>
              </p:cNvSpPr>
              <p:nvPr userDrawn="1"/>
            </p:nvSpPr>
            <p:spPr bwMode="auto">
              <a:xfrm>
                <a:off x="-3547" y="-1772"/>
                <a:ext cx="12141200" cy="6832600"/>
              </a:xfrm>
              <a:custGeom>
                <a:avLst/>
                <a:gdLst>
                  <a:gd name="T0" fmla="*/ 15675 w 20000"/>
                  <a:gd name="T1" fmla="*/ 4865 h 11250"/>
                  <a:gd name="T2" fmla="*/ 20000 w 20000"/>
                  <a:gd name="T3" fmla="*/ 7419 h 11250"/>
                  <a:gd name="T4" fmla="*/ 20000 w 20000"/>
                  <a:gd name="T5" fmla="*/ 6326 h 11250"/>
                  <a:gd name="T6" fmla="*/ 16395 w 20000"/>
                  <a:gd name="T7" fmla="*/ 4121 h 11250"/>
                  <a:gd name="T8" fmla="*/ 13935 w 20000"/>
                  <a:gd name="T9" fmla="*/ 0 h 11250"/>
                  <a:gd name="T10" fmla="*/ 12221 w 20000"/>
                  <a:gd name="T11" fmla="*/ 0 h 11250"/>
                  <a:gd name="T12" fmla="*/ 11579 w 20000"/>
                  <a:gd name="T13" fmla="*/ 2760 h 11250"/>
                  <a:gd name="T14" fmla="*/ 10666 w 20000"/>
                  <a:gd name="T15" fmla="*/ 0 h 11250"/>
                  <a:gd name="T16" fmla="*/ 9073 w 20000"/>
                  <a:gd name="T17" fmla="*/ 0 h 11250"/>
                  <a:gd name="T18" fmla="*/ 8255 w 20000"/>
                  <a:gd name="T19" fmla="*/ 2676 h 11250"/>
                  <a:gd name="T20" fmla="*/ 7606 w 20000"/>
                  <a:gd name="T21" fmla="*/ 0 h 11250"/>
                  <a:gd name="T22" fmla="*/ 6111 w 20000"/>
                  <a:gd name="T23" fmla="*/ 0 h 11250"/>
                  <a:gd name="T24" fmla="*/ 3560 w 20000"/>
                  <a:gd name="T25" fmla="*/ 4299 h 11250"/>
                  <a:gd name="T26" fmla="*/ 0 w 20000"/>
                  <a:gd name="T27" fmla="*/ 6514 h 11250"/>
                  <a:gd name="T28" fmla="*/ 0 w 20000"/>
                  <a:gd name="T29" fmla="*/ 7611 h 11250"/>
                  <a:gd name="T30" fmla="*/ 4284 w 20000"/>
                  <a:gd name="T31" fmla="*/ 5044 h 11250"/>
                  <a:gd name="T32" fmla="*/ 6790 w 20000"/>
                  <a:gd name="T33" fmla="*/ 1286 h 11250"/>
                  <a:gd name="T34" fmla="*/ 7618 w 20000"/>
                  <a:gd name="T35" fmla="*/ 3931 h 11250"/>
                  <a:gd name="T36" fmla="*/ 5366 w 20000"/>
                  <a:gd name="T37" fmla="*/ 6801 h 11250"/>
                  <a:gd name="T38" fmla="*/ 0 w 20000"/>
                  <a:gd name="T39" fmla="*/ 10010 h 11250"/>
                  <a:gd name="T40" fmla="*/ 0 w 20000"/>
                  <a:gd name="T41" fmla="*/ 11098 h 11250"/>
                  <a:gd name="T42" fmla="*/ 6088 w 20000"/>
                  <a:gd name="T43" fmla="*/ 7549 h 11250"/>
                  <a:gd name="T44" fmla="*/ 8136 w 20000"/>
                  <a:gd name="T45" fmla="*/ 5070 h 11250"/>
                  <a:gd name="T46" fmla="*/ 9349 w 20000"/>
                  <a:gd name="T47" fmla="*/ 7104 h 11250"/>
                  <a:gd name="T48" fmla="*/ 7786 w 20000"/>
                  <a:gd name="T49" fmla="*/ 8940 h 11250"/>
                  <a:gd name="T50" fmla="*/ 4916 w 20000"/>
                  <a:gd name="T51" fmla="*/ 11250 h 11250"/>
                  <a:gd name="T52" fmla="*/ 6733 w 20000"/>
                  <a:gd name="T53" fmla="*/ 11250 h 11250"/>
                  <a:gd name="T54" fmla="*/ 8525 w 20000"/>
                  <a:gd name="T55" fmla="*/ 9673 h 11250"/>
                  <a:gd name="T56" fmla="*/ 9993 w 20000"/>
                  <a:gd name="T57" fmla="*/ 7979 h 11250"/>
                  <a:gd name="T58" fmla="*/ 13425 w 20000"/>
                  <a:gd name="T59" fmla="*/ 11250 h 11250"/>
                  <a:gd name="T60" fmla="*/ 15320 w 20000"/>
                  <a:gd name="T61" fmla="*/ 11250 h 11250"/>
                  <a:gd name="T62" fmla="*/ 10628 w 20000"/>
                  <a:gd name="T63" fmla="*/ 7099 h 11250"/>
                  <a:gd name="T64" fmla="*/ 11758 w 20000"/>
                  <a:gd name="T65" fmla="*/ 5109 h 11250"/>
                  <a:gd name="T66" fmla="*/ 13759 w 20000"/>
                  <a:gd name="T67" fmla="*/ 7369 h 11250"/>
                  <a:gd name="T68" fmla="*/ 20000 w 20000"/>
                  <a:gd name="T69" fmla="*/ 10769 h 11250"/>
                  <a:gd name="T70" fmla="*/ 20000 w 20000"/>
                  <a:gd name="T71" fmla="*/ 9688 h 11250"/>
                  <a:gd name="T72" fmla="*/ 14456 w 20000"/>
                  <a:gd name="T73" fmla="*/ 6597 h 11250"/>
                  <a:gd name="T74" fmla="*/ 12250 w 20000"/>
                  <a:gd name="T75" fmla="*/ 3972 h 11250"/>
                  <a:gd name="T76" fmla="*/ 13131 w 20000"/>
                  <a:gd name="T77" fmla="*/ 897 h 11250"/>
                  <a:gd name="T78" fmla="*/ 15675 w 20000"/>
                  <a:gd name="T79" fmla="*/ 4865 h 11250"/>
                  <a:gd name="T80" fmla="*/ 9971 w 20000"/>
                  <a:gd name="T81" fmla="*/ 6183 h 11250"/>
                  <a:gd name="T82" fmla="*/ 8770 w 20000"/>
                  <a:gd name="T83" fmla="*/ 3991 h 11250"/>
                  <a:gd name="T84" fmla="*/ 9874 w 20000"/>
                  <a:gd name="T85" fmla="*/ 1171 h 11250"/>
                  <a:gd name="T86" fmla="*/ 11086 w 20000"/>
                  <a:gd name="T87" fmla="*/ 4063 h 11250"/>
                  <a:gd name="T88" fmla="*/ 9971 w 20000"/>
                  <a:gd name="T89" fmla="*/ 6183 h 11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000" h="11250">
                    <a:moveTo>
                      <a:pt x="15675" y="4865"/>
                    </a:moveTo>
                    <a:cubicBezTo>
                      <a:pt x="16901" y="6050"/>
                      <a:pt x="18380" y="6915"/>
                      <a:pt x="20000" y="7419"/>
                    </a:cubicBezTo>
                    <a:lnTo>
                      <a:pt x="20000" y="6326"/>
                    </a:lnTo>
                    <a:cubicBezTo>
                      <a:pt x="18655" y="5860"/>
                      <a:pt x="17426" y="5114"/>
                      <a:pt x="16395" y="4121"/>
                    </a:cubicBezTo>
                    <a:cubicBezTo>
                      <a:pt x="15189" y="2954"/>
                      <a:pt x="14350" y="1539"/>
                      <a:pt x="13935" y="0"/>
                    </a:cubicBezTo>
                    <a:lnTo>
                      <a:pt x="12221" y="0"/>
                    </a:lnTo>
                    <a:cubicBezTo>
                      <a:pt x="12090" y="944"/>
                      <a:pt x="11874" y="1866"/>
                      <a:pt x="11579" y="2760"/>
                    </a:cubicBezTo>
                    <a:cubicBezTo>
                      <a:pt x="11160" y="1881"/>
                      <a:pt x="10854" y="956"/>
                      <a:pt x="10666" y="0"/>
                    </a:cubicBezTo>
                    <a:lnTo>
                      <a:pt x="9073" y="0"/>
                    </a:lnTo>
                    <a:cubicBezTo>
                      <a:pt x="8904" y="923"/>
                      <a:pt x="8630" y="1819"/>
                      <a:pt x="8255" y="2676"/>
                    </a:cubicBezTo>
                    <a:cubicBezTo>
                      <a:pt x="7961" y="1813"/>
                      <a:pt x="7743" y="919"/>
                      <a:pt x="7606" y="0"/>
                    </a:cubicBezTo>
                    <a:lnTo>
                      <a:pt x="6111" y="0"/>
                    </a:lnTo>
                    <a:cubicBezTo>
                      <a:pt x="5690" y="1605"/>
                      <a:pt x="4821" y="3081"/>
                      <a:pt x="3560" y="4299"/>
                    </a:cubicBezTo>
                    <a:cubicBezTo>
                      <a:pt x="2543" y="5284"/>
                      <a:pt x="1329" y="6031"/>
                      <a:pt x="0" y="6514"/>
                    </a:cubicBezTo>
                    <a:lnTo>
                      <a:pt x="0" y="7611"/>
                    </a:lnTo>
                    <a:cubicBezTo>
                      <a:pt x="1602" y="7090"/>
                      <a:pt x="3066" y="6220"/>
                      <a:pt x="4284" y="5044"/>
                    </a:cubicBezTo>
                    <a:cubicBezTo>
                      <a:pt x="5411" y="3959"/>
                      <a:pt x="6256" y="2680"/>
                      <a:pt x="6790" y="1286"/>
                    </a:cubicBezTo>
                    <a:cubicBezTo>
                      <a:pt x="6991" y="2196"/>
                      <a:pt x="7268" y="3084"/>
                      <a:pt x="7618" y="3931"/>
                    </a:cubicBezTo>
                    <a:cubicBezTo>
                      <a:pt x="7015" y="4966"/>
                      <a:pt x="6265" y="5933"/>
                      <a:pt x="5366" y="6801"/>
                    </a:cubicBezTo>
                    <a:cubicBezTo>
                      <a:pt x="3840" y="8273"/>
                      <a:pt x="2008" y="9360"/>
                      <a:pt x="0" y="10010"/>
                    </a:cubicBezTo>
                    <a:lnTo>
                      <a:pt x="0" y="11098"/>
                    </a:lnTo>
                    <a:cubicBezTo>
                      <a:pt x="2283" y="10413"/>
                      <a:pt x="4368" y="9209"/>
                      <a:pt x="6088" y="7549"/>
                    </a:cubicBezTo>
                    <a:cubicBezTo>
                      <a:pt x="6876" y="6790"/>
                      <a:pt x="7559" y="5956"/>
                      <a:pt x="8136" y="5070"/>
                    </a:cubicBezTo>
                    <a:cubicBezTo>
                      <a:pt x="8493" y="5779"/>
                      <a:pt x="8895" y="6455"/>
                      <a:pt x="9349" y="7104"/>
                    </a:cubicBezTo>
                    <a:cubicBezTo>
                      <a:pt x="8878" y="7750"/>
                      <a:pt x="8359" y="8361"/>
                      <a:pt x="7786" y="8940"/>
                    </a:cubicBezTo>
                    <a:cubicBezTo>
                      <a:pt x="6914" y="9824"/>
                      <a:pt x="5951" y="10596"/>
                      <a:pt x="4916" y="11250"/>
                    </a:cubicBezTo>
                    <a:lnTo>
                      <a:pt x="6733" y="11250"/>
                    </a:lnTo>
                    <a:cubicBezTo>
                      <a:pt x="7363" y="10769"/>
                      <a:pt x="7961" y="10243"/>
                      <a:pt x="8525" y="9673"/>
                    </a:cubicBezTo>
                    <a:cubicBezTo>
                      <a:pt x="9056" y="9136"/>
                      <a:pt x="9545" y="8569"/>
                      <a:pt x="9993" y="7979"/>
                    </a:cubicBezTo>
                    <a:cubicBezTo>
                      <a:pt x="10975" y="9214"/>
                      <a:pt x="12131" y="10315"/>
                      <a:pt x="13425" y="11250"/>
                    </a:cubicBezTo>
                    <a:lnTo>
                      <a:pt x="15320" y="11250"/>
                    </a:lnTo>
                    <a:cubicBezTo>
                      <a:pt x="13488" y="10168"/>
                      <a:pt x="11893" y="8754"/>
                      <a:pt x="10628" y="7099"/>
                    </a:cubicBezTo>
                    <a:cubicBezTo>
                      <a:pt x="11049" y="6461"/>
                      <a:pt x="11429" y="5794"/>
                      <a:pt x="11758" y="5109"/>
                    </a:cubicBezTo>
                    <a:cubicBezTo>
                      <a:pt x="12330" y="5915"/>
                      <a:pt x="12998" y="6675"/>
                      <a:pt x="13759" y="7369"/>
                    </a:cubicBezTo>
                    <a:cubicBezTo>
                      <a:pt x="15523" y="8969"/>
                      <a:pt x="17660" y="10123"/>
                      <a:pt x="20000" y="10769"/>
                    </a:cubicBezTo>
                    <a:lnTo>
                      <a:pt x="20000" y="9688"/>
                    </a:lnTo>
                    <a:cubicBezTo>
                      <a:pt x="17921" y="9073"/>
                      <a:pt x="16026" y="8025"/>
                      <a:pt x="14456" y="6597"/>
                    </a:cubicBezTo>
                    <a:cubicBezTo>
                      <a:pt x="13585" y="5806"/>
                      <a:pt x="12849" y="4922"/>
                      <a:pt x="12250" y="3972"/>
                    </a:cubicBezTo>
                    <a:cubicBezTo>
                      <a:pt x="12641" y="2979"/>
                      <a:pt x="12938" y="1952"/>
                      <a:pt x="13131" y="897"/>
                    </a:cubicBezTo>
                    <a:cubicBezTo>
                      <a:pt x="13634" y="2371"/>
                      <a:pt x="14494" y="3724"/>
                      <a:pt x="15675" y="4865"/>
                    </a:cubicBezTo>
                    <a:close/>
                    <a:moveTo>
                      <a:pt x="9971" y="6183"/>
                    </a:moveTo>
                    <a:cubicBezTo>
                      <a:pt x="9511" y="5485"/>
                      <a:pt x="9114" y="4754"/>
                      <a:pt x="8770" y="3991"/>
                    </a:cubicBezTo>
                    <a:cubicBezTo>
                      <a:pt x="9245" y="3090"/>
                      <a:pt x="9615" y="2150"/>
                      <a:pt x="9874" y="1171"/>
                    </a:cubicBezTo>
                    <a:cubicBezTo>
                      <a:pt x="10155" y="2180"/>
                      <a:pt x="10565" y="3146"/>
                      <a:pt x="11086" y="4063"/>
                    </a:cubicBezTo>
                    <a:cubicBezTo>
                      <a:pt x="10773" y="4791"/>
                      <a:pt x="10396" y="5500"/>
                      <a:pt x="9971" y="6183"/>
                    </a:cubicBezTo>
                    <a:close/>
                  </a:path>
                </a:pathLst>
              </a:custGeom>
              <a:solidFill>
                <a:srgbClr val="D4DDE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5400"/>
              </a:p>
            </p:txBody>
          </p:sp>
        </p:grpSp>
        <p:sp>
          <p:nvSpPr>
            <p:cNvPr id="19" name="Rectangle 18"/>
            <p:cNvSpPr/>
            <p:nvPr userDrawn="1"/>
          </p:nvSpPr>
          <p:spPr>
            <a:xfrm>
              <a:off x="12039601" y="1"/>
              <a:ext cx="1524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4001" y="6443202"/>
              <a:ext cx="1285849" cy="263488"/>
            </a:xfrm>
            <a:prstGeom prst="rect">
              <a:avLst/>
            </a:prstGeom>
          </p:spPr>
        </p:pic>
      </p:grpSp>
      <p:sp>
        <p:nvSpPr>
          <p:cNvPr id="12" name="Title Placeholder 8"/>
          <p:cNvSpPr>
            <a:spLocks noGrp="1"/>
          </p:cNvSpPr>
          <p:nvPr>
            <p:ph type="title"/>
          </p:nvPr>
        </p:nvSpPr>
        <p:spPr>
          <a:xfrm>
            <a:off x="-2" y="285752"/>
            <a:ext cx="381003" cy="869336"/>
          </a:xfrm>
          <a:prstGeom prst="rect">
            <a:avLst/>
          </a:prstGeom>
          <a:solidFill>
            <a:srgbClr val="D01F29"/>
          </a:solidFill>
        </p:spPr>
        <p:txBody>
          <a:bodyPr vert="horz" wrap="none" lIns="548640" tIns="45720" rIns="91440" bIns="45720" rtlCol="0" anchor="ctr" anchorCtr="0">
            <a:noAutofit/>
          </a:bodyPr>
          <a:lstStyle>
            <a:lvl1pPr>
              <a:defRPr spc="-225"/>
            </a:lvl1pPr>
          </a:lstStyle>
          <a:p>
            <a:pPr lvl="0"/>
            <a:r>
              <a:rPr lang="en-US"/>
              <a:t>Click to edit Master title style</a:t>
            </a:r>
            <a:endParaRPr lang="en-US" dirty="0"/>
          </a:p>
        </p:txBody>
      </p:sp>
      <p:sp>
        <p:nvSpPr>
          <p:cNvPr id="10" name="Text Placeholder 5"/>
          <p:cNvSpPr>
            <a:spLocks noGrp="1"/>
          </p:cNvSpPr>
          <p:nvPr>
            <p:ph type="body" sz="quarter" idx="12"/>
          </p:nvPr>
        </p:nvSpPr>
        <p:spPr>
          <a:xfrm>
            <a:off x="380999" y="1449388"/>
            <a:ext cx="17297401" cy="7816058"/>
          </a:xfrm>
          <a:prstGeom prst="rect">
            <a:avLst/>
          </a:prstGeom>
        </p:spPr>
        <p:txBody>
          <a:bodyPr/>
          <a:lstStyle>
            <a:lvl1pPr marL="688975" indent="-688975">
              <a:buFont typeface="Arial" panose="020B0604020202020204" pitchFamily="34" charset="0"/>
              <a:buChar char="•"/>
              <a:defRPr/>
            </a:lvl1pPr>
            <a:lvl2pPr marL="1027113" indent="-688975">
              <a:buFont typeface="Arial" panose="020B0604020202020204" pitchFamily="34" charset="0"/>
              <a:buChar char="•"/>
              <a:defRPr/>
            </a:lvl2pPr>
            <a:lvl3pPr marL="1371600" indent="-685800">
              <a:buFont typeface="Arial" panose="020B0604020202020204" pitchFamily="34" charset="0"/>
              <a:buChar char="•"/>
              <a:defRPr/>
            </a:lvl3pPr>
            <a:lvl4pPr marL="1716088" indent="-685800">
              <a:buFont typeface="Arial" panose="020B0604020202020204" pitchFamily="34" charset="0"/>
              <a:buChar char="•"/>
              <a:defRPr/>
            </a:lvl4pPr>
            <a:lvl5pPr marL="2060575" indent="-460375">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20195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e line] + Content, BG Red [EVBG Watermark]">
    <p:spTree>
      <p:nvGrpSpPr>
        <p:cNvPr id="1" name=""/>
        <p:cNvGrpSpPr/>
        <p:nvPr/>
      </p:nvGrpSpPr>
      <p:grpSpPr>
        <a:xfrm>
          <a:off x="0" y="0"/>
          <a:ext cx="0" cy="0"/>
          <a:chOff x="0" y="0"/>
          <a:chExt cx="0" cy="0"/>
        </a:xfrm>
      </p:grpSpPr>
      <p:grpSp>
        <p:nvGrpSpPr>
          <p:cNvPr id="4" name="Group 3"/>
          <p:cNvGrpSpPr/>
          <p:nvPr userDrawn="1"/>
        </p:nvGrpSpPr>
        <p:grpSpPr>
          <a:xfrm>
            <a:off x="-615" y="1"/>
            <a:ext cx="18288005" cy="10289660"/>
            <a:chOff x="-3" y="0"/>
            <a:chExt cx="12192003" cy="6859773"/>
          </a:xfrm>
        </p:grpSpPr>
        <p:grpSp>
          <p:nvGrpSpPr>
            <p:cNvPr id="6" name="Group 5"/>
            <p:cNvGrpSpPr/>
            <p:nvPr userDrawn="1"/>
          </p:nvGrpSpPr>
          <p:grpSpPr>
            <a:xfrm>
              <a:off x="-3" y="0"/>
              <a:ext cx="12192003" cy="6859773"/>
              <a:chOff x="-2" y="-1772"/>
              <a:chExt cx="12192003" cy="6859773"/>
            </a:xfrm>
          </p:grpSpPr>
          <p:grpSp>
            <p:nvGrpSpPr>
              <p:cNvPr id="7" name="Group 6"/>
              <p:cNvGrpSpPr/>
              <p:nvPr userDrawn="1"/>
            </p:nvGrpSpPr>
            <p:grpSpPr>
              <a:xfrm>
                <a:off x="-2" y="-1772"/>
                <a:ext cx="12192001" cy="6859772"/>
                <a:chOff x="-2" y="-1772"/>
                <a:chExt cx="12192001" cy="6859772"/>
              </a:xfrm>
            </p:grpSpPr>
            <p:sp>
              <p:nvSpPr>
                <p:cNvPr id="13" name="Rectangle 12"/>
                <p:cNvSpPr/>
                <p:nvPr userDrawn="1"/>
              </p:nvSpPr>
              <p:spPr>
                <a:xfrm>
                  <a:off x="-2" y="-1772"/>
                  <a:ext cx="12192001" cy="6859772"/>
                </a:xfrm>
                <a:prstGeom prst="rect">
                  <a:avLst/>
                </a:prstGeom>
                <a:gradFill flip="none" rotWithShape="1">
                  <a:gsLst>
                    <a:gs pos="57000">
                      <a:srgbClr val="BD1922"/>
                    </a:gs>
                    <a:gs pos="77000">
                      <a:srgbClr val="D01F29"/>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4" name="Freeform 9"/>
                <p:cNvSpPr>
                  <a:spLocks noEditPoints="1"/>
                </p:cNvSpPr>
                <p:nvPr userDrawn="1"/>
              </p:nvSpPr>
              <p:spPr bwMode="auto">
                <a:xfrm>
                  <a:off x="10629" y="-1772"/>
                  <a:ext cx="12141200" cy="6832600"/>
                </a:xfrm>
                <a:custGeom>
                  <a:avLst/>
                  <a:gdLst>
                    <a:gd name="T0" fmla="*/ 15675 w 20000"/>
                    <a:gd name="T1" fmla="*/ 4865 h 11250"/>
                    <a:gd name="T2" fmla="*/ 20000 w 20000"/>
                    <a:gd name="T3" fmla="*/ 7419 h 11250"/>
                    <a:gd name="T4" fmla="*/ 20000 w 20000"/>
                    <a:gd name="T5" fmla="*/ 6326 h 11250"/>
                    <a:gd name="T6" fmla="*/ 16395 w 20000"/>
                    <a:gd name="T7" fmla="*/ 4121 h 11250"/>
                    <a:gd name="T8" fmla="*/ 13935 w 20000"/>
                    <a:gd name="T9" fmla="*/ 0 h 11250"/>
                    <a:gd name="T10" fmla="*/ 12221 w 20000"/>
                    <a:gd name="T11" fmla="*/ 0 h 11250"/>
                    <a:gd name="T12" fmla="*/ 11579 w 20000"/>
                    <a:gd name="T13" fmla="*/ 2760 h 11250"/>
                    <a:gd name="T14" fmla="*/ 10666 w 20000"/>
                    <a:gd name="T15" fmla="*/ 0 h 11250"/>
                    <a:gd name="T16" fmla="*/ 9073 w 20000"/>
                    <a:gd name="T17" fmla="*/ 0 h 11250"/>
                    <a:gd name="T18" fmla="*/ 8255 w 20000"/>
                    <a:gd name="T19" fmla="*/ 2676 h 11250"/>
                    <a:gd name="T20" fmla="*/ 7606 w 20000"/>
                    <a:gd name="T21" fmla="*/ 0 h 11250"/>
                    <a:gd name="T22" fmla="*/ 6111 w 20000"/>
                    <a:gd name="T23" fmla="*/ 0 h 11250"/>
                    <a:gd name="T24" fmla="*/ 3560 w 20000"/>
                    <a:gd name="T25" fmla="*/ 4299 h 11250"/>
                    <a:gd name="T26" fmla="*/ 0 w 20000"/>
                    <a:gd name="T27" fmla="*/ 6514 h 11250"/>
                    <a:gd name="T28" fmla="*/ 0 w 20000"/>
                    <a:gd name="T29" fmla="*/ 7611 h 11250"/>
                    <a:gd name="T30" fmla="*/ 4284 w 20000"/>
                    <a:gd name="T31" fmla="*/ 5044 h 11250"/>
                    <a:gd name="T32" fmla="*/ 6790 w 20000"/>
                    <a:gd name="T33" fmla="*/ 1286 h 11250"/>
                    <a:gd name="T34" fmla="*/ 7618 w 20000"/>
                    <a:gd name="T35" fmla="*/ 3931 h 11250"/>
                    <a:gd name="T36" fmla="*/ 5366 w 20000"/>
                    <a:gd name="T37" fmla="*/ 6801 h 11250"/>
                    <a:gd name="T38" fmla="*/ 0 w 20000"/>
                    <a:gd name="T39" fmla="*/ 10010 h 11250"/>
                    <a:gd name="T40" fmla="*/ 0 w 20000"/>
                    <a:gd name="T41" fmla="*/ 11098 h 11250"/>
                    <a:gd name="T42" fmla="*/ 6088 w 20000"/>
                    <a:gd name="T43" fmla="*/ 7549 h 11250"/>
                    <a:gd name="T44" fmla="*/ 8136 w 20000"/>
                    <a:gd name="T45" fmla="*/ 5070 h 11250"/>
                    <a:gd name="T46" fmla="*/ 9349 w 20000"/>
                    <a:gd name="T47" fmla="*/ 7104 h 11250"/>
                    <a:gd name="T48" fmla="*/ 7786 w 20000"/>
                    <a:gd name="T49" fmla="*/ 8940 h 11250"/>
                    <a:gd name="T50" fmla="*/ 4916 w 20000"/>
                    <a:gd name="T51" fmla="*/ 11250 h 11250"/>
                    <a:gd name="T52" fmla="*/ 6733 w 20000"/>
                    <a:gd name="T53" fmla="*/ 11250 h 11250"/>
                    <a:gd name="T54" fmla="*/ 8525 w 20000"/>
                    <a:gd name="T55" fmla="*/ 9673 h 11250"/>
                    <a:gd name="T56" fmla="*/ 9993 w 20000"/>
                    <a:gd name="T57" fmla="*/ 7979 h 11250"/>
                    <a:gd name="T58" fmla="*/ 13425 w 20000"/>
                    <a:gd name="T59" fmla="*/ 11250 h 11250"/>
                    <a:gd name="T60" fmla="*/ 15320 w 20000"/>
                    <a:gd name="T61" fmla="*/ 11250 h 11250"/>
                    <a:gd name="T62" fmla="*/ 10628 w 20000"/>
                    <a:gd name="T63" fmla="*/ 7099 h 11250"/>
                    <a:gd name="T64" fmla="*/ 11758 w 20000"/>
                    <a:gd name="T65" fmla="*/ 5109 h 11250"/>
                    <a:gd name="T66" fmla="*/ 13759 w 20000"/>
                    <a:gd name="T67" fmla="*/ 7369 h 11250"/>
                    <a:gd name="T68" fmla="*/ 20000 w 20000"/>
                    <a:gd name="T69" fmla="*/ 10769 h 11250"/>
                    <a:gd name="T70" fmla="*/ 20000 w 20000"/>
                    <a:gd name="T71" fmla="*/ 9688 h 11250"/>
                    <a:gd name="T72" fmla="*/ 14456 w 20000"/>
                    <a:gd name="T73" fmla="*/ 6597 h 11250"/>
                    <a:gd name="T74" fmla="*/ 12250 w 20000"/>
                    <a:gd name="T75" fmla="*/ 3972 h 11250"/>
                    <a:gd name="T76" fmla="*/ 13131 w 20000"/>
                    <a:gd name="T77" fmla="*/ 897 h 11250"/>
                    <a:gd name="T78" fmla="*/ 15675 w 20000"/>
                    <a:gd name="T79" fmla="*/ 4865 h 11250"/>
                    <a:gd name="T80" fmla="*/ 9971 w 20000"/>
                    <a:gd name="T81" fmla="*/ 6183 h 11250"/>
                    <a:gd name="T82" fmla="*/ 8770 w 20000"/>
                    <a:gd name="T83" fmla="*/ 3991 h 11250"/>
                    <a:gd name="T84" fmla="*/ 9874 w 20000"/>
                    <a:gd name="T85" fmla="*/ 1171 h 11250"/>
                    <a:gd name="T86" fmla="*/ 11086 w 20000"/>
                    <a:gd name="T87" fmla="*/ 4063 h 11250"/>
                    <a:gd name="T88" fmla="*/ 9971 w 20000"/>
                    <a:gd name="T89" fmla="*/ 6183 h 11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000" h="11250">
                      <a:moveTo>
                        <a:pt x="15675" y="4865"/>
                      </a:moveTo>
                      <a:cubicBezTo>
                        <a:pt x="16901" y="6050"/>
                        <a:pt x="18380" y="6915"/>
                        <a:pt x="20000" y="7419"/>
                      </a:cubicBezTo>
                      <a:lnTo>
                        <a:pt x="20000" y="6326"/>
                      </a:lnTo>
                      <a:cubicBezTo>
                        <a:pt x="18655" y="5860"/>
                        <a:pt x="17426" y="5114"/>
                        <a:pt x="16395" y="4121"/>
                      </a:cubicBezTo>
                      <a:cubicBezTo>
                        <a:pt x="15189" y="2954"/>
                        <a:pt x="14350" y="1539"/>
                        <a:pt x="13935" y="0"/>
                      </a:cubicBezTo>
                      <a:lnTo>
                        <a:pt x="12221" y="0"/>
                      </a:lnTo>
                      <a:cubicBezTo>
                        <a:pt x="12090" y="944"/>
                        <a:pt x="11874" y="1866"/>
                        <a:pt x="11579" y="2760"/>
                      </a:cubicBezTo>
                      <a:cubicBezTo>
                        <a:pt x="11160" y="1881"/>
                        <a:pt x="10854" y="956"/>
                        <a:pt x="10666" y="0"/>
                      </a:cubicBezTo>
                      <a:lnTo>
                        <a:pt x="9073" y="0"/>
                      </a:lnTo>
                      <a:cubicBezTo>
                        <a:pt x="8904" y="923"/>
                        <a:pt x="8630" y="1819"/>
                        <a:pt x="8255" y="2676"/>
                      </a:cubicBezTo>
                      <a:cubicBezTo>
                        <a:pt x="7961" y="1813"/>
                        <a:pt x="7743" y="919"/>
                        <a:pt x="7606" y="0"/>
                      </a:cubicBezTo>
                      <a:lnTo>
                        <a:pt x="6111" y="0"/>
                      </a:lnTo>
                      <a:cubicBezTo>
                        <a:pt x="5690" y="1605"/>
                        <a:pt x="4821" y="3081"/>
                        <a:pt x="3560" y="4299"/>
                      </a:cubicBezTo>
                      <a:cubicBezTo>
                        <a:pt x="2543" y="5284"/>
                        <a:pt x="1329" y="6031"/>
                        <a:pt x="0" y="6514"/>
                      </a:cubicBezTo>
                      <a:lnTo>
                        <a:pt x="0" y="7611"/>
                      </a:lnTo>
                      <a:cubicBezTo>
                        <a:pt x="1602" y="7090"/>
                        <a:pt x="3066" y="6220"/>
                        <a:pt x="4284" y="5044"/>
                      </a:cubicBezTo>
                      <a:cubicBezTo>
                        <a:pt x="5411" y="3959"/>
                        <a:pt x="6256" y="2680"/>
                        <a:pt x="6790" y="1286"/>
                      </a:cubicBezTo>
                      <a:cubicBezTo>
                        <a:pt x="6991" y="2196"/>
                        <a:pt x="7268" y="3084"/>
                        <a:pt x="7618" y="3931"/>
                      </a:cubicBezTo>
                      <a:cubicBezTo>
                        <a:pt x="7015" y="4966"/>
                        <a:pt x="6265" y="5933"/>
                        <a:pt x="5366" y="6801"/>
                      </a:cubicBezTo>
                      <a:cubicBezTo>
                        <a:pt x="3840" y="8273"/>
                        <a:pt x="2008" y="9360"/>
                        <a:pt x="0" y="10010"/>
                      </a:cubicBezTo>
                      <a:lnTo>
                        <a:pt x="0" y="11098"/>
                      </a:lnTo>
                      <a:cubicBezTo>
                        <a:pt x="2283" y="10413"/>
                        <a:pt x="4368" y="9209"/>
                        <a:pt x="6088" y="7549"/>
                      </a:cubicBezTo>
                      <a:cubicBezTo>
                        <a:pt x="6876" y="6790"/>
                        <a:pt x="7559" y="5956"/>
                        <a:pt x="8136" y="5070"/>
                      </a:cubicBezTo>
                      <a:cubicBezTo>
                        <a:pt x="8493" y="5779"/>
                        <a:pt x="8895" y="6455"/>
                        <a:pt x="9349" y="7104"/>
                      </a:cubicBezTo>
                      <a:cubicBezTo>
                        <a:pt x="8878" y="7750"/>
                        <a:pt x="8359" y="8361"/>
                        <a:pt x="7786" y="8940"/>
                      </a:cubicBezTo>
                      <a:cubicBezTo>
                        <a:pt x="6914" y="9824"/>
                        <a:pt x="5951" y="10596"/>
                        <a:pt x="4916" y="11250"/>
                      </a:cubicBezTo>
                      <a:lnTo>
                        <a:pt x="6733" y="11250"/>
                      </a:lnTo>
                      <a:cubicBezTo>
                        <a:pt x="7363" y="10769"/>
                        <a:pt x="7961" y="10243"/>
                        <a:pt x="8525" y="9673"/>
                      </a:cubicBezTo>
                      <a:cubicBezTo>
                        <a:pt x="9056" y="9136"/>
                        <a:pt x="9545" y="8569"/>
                        <a:pt x="9993" y="7979"/>
                      </a:cubicBezTo>
                      <a:cubicBezTo>
                        <a:pt x="10975" y="9214"/>
                        <a:pt x="12131" y="10315"/>
                        <a:pt x="13425" y="11250"/>
                      </a:cubicBezTo>
                      <a:lnTo>
                        <a:pt x="15320" y="11250"/>
                      </a:lnTo>
                      <a:cubicBezTo>
                        <a:pt x="13488" y="10168"/>
                        <a:pt x="11893" y="8754"/>
                        <a:pt x="10628" y="7099"/>
                      </a:cubicBezTo>
                      <a:cubicBezTo>
                        <a:pt x="11049" y="6461"/>
                        <a:pt x="11429" y="5794"/>
                        <a:pt x="11758" y="5109"/>
                      </a:cubicBezTo>
                      <a:cubicBezTo>
                        <a:pt x="12330" y="5915"/>
                        <a:pt x="12998" y="6675"/>
                        <a:pt x="13759" y="7369"/>
                      </a:cubicBezTo>
                      <a:cubicBezTo>
                        <a:pt x="15523" y="8969"/>
                        <a:pt x="17660" y="10123"/>
                        <a:pt x="20000" y="10769"/>
                      </a:cubicBezTo>
                      <a:lnTo>
                        <a:pt x="20000" y="9688"/>
                      </a:lnTo>
                      <a:cubicBezTo>
                        <a:pt x="17921" y="9073"/>
                        <a:pt x="16026" y="8025"/>
                        <a:pt x="14456" y="6597"/>
                      </a:cubicBezTo>
                      <a:cubicBezTo>
                        <a:pt x="13585" y="5806"/>
                        <a:pt x="12849" y="4922"/>
                        <a:pt x="12250" y="3972"/>
                      </a:cubicBezTo>
                      <a:cubicBezTo>
                        <a:pt x="12641" y="2979"/>
                        <a:pt x="12938" y="1952"/>
                        <a:pt x="13131" y="897"/>
                      </a:cubicBezTo>
                      <a:cubicBezTo>
                        <a:pt x="13634" y="2371"/>
                        <a:pt x="14494" y="3724"/>
                        <a:pt x="15675" y="4865"/>
                      </a:cubicBezTo>
                      <a:close/>
                      <a:moveTo>
                        <a:pt x="9971" y="6183"/>
                      </a:moveTo>
                      <a:cubicBezTo>
                        <a:pt x="9511" y="5485"/>
                        <a:pt x="9114" y="4754"/>
                        <a:pt x="8770" y="3991"/>
                      </a:cubicBezTo>
                      <a:cubicBezTo>
                        <a:pt x="9245" y="3090"/>
                        <a:pt x="9615" y="2150"/>
                        <a:pt x="9874" y="1171"/>
                      </a:cubicBezTo>
                      <a:cubicBezTo>
                        <a:pt x="10155" y="2180"/>
                        <a:pt x="10565" y="3146"/>
                        <a:pt x="11086" y="4063"/>
                      </a:cubicBezTo>
                      <a:cubicBezTo>
                        <a:pt x="10773" y="4791"/>
                        <a:pt x="10396" y="5500"/>
                        <a:pt x="9971" y="6183"/>
                      </a:cubicBezTo>
                      <a:close/>
                    </a:path>
                  </a:pathLst>
                </a:custGeom>
                <a:solidFill>
                  <a:srgbClr val="D01F2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5400"/>
                </a:p>
              </p:txBody>
            </p:sp>
          </p:grpSp>
          <p:sp>
            <p:nvSpPr>
              <p:cNvPr id="10" name="Rectangle 9"/>
              <p:cNvSpPr/>
              <p:nvPr userDrawn="1"/>
            </p:nvSpPr>
            <p:spPr>
              <a:xfrm>
                <a:off x="12039601" y="1"/>
                <a:ext cx="1524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gr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4001" y="6442880"/>
              <a:ext cx="1285849" cy="263488"/>
            </a:xfrm>
            <a:prstGeom prst="rect">
              <a:avLst/>
            </a:prstGeom>
          </p:spPr>
        </p:pic>
      </p:grpSp>
      <p:sp>
        <p:nvSpPr>
          <p:cNvPr id="11" name="Title Placeholder 8"/>
          <p:cNvSpPr>
            <a:spLocks noGrp="1"/>
          </p:cNvSpPr>
          <p:nvPr>
            <p:ph type="title"/>
          </p:nvPr>
        </p:nvSpPr>
        <p:spPr>
          <a:xfrm>
            <a:off x="-2" y="285752"/>
            <a:ext cx="381003" cy="869336"/>
          </a:xfrm>
          <a:prstGeom prst="rect">
            <a:avLst/>
          </a:prstGeom>
          <a:solidFill>
            <a:srgbClr val="F37120"/>
          </a:solidFill>
        </p:spPr>
        <p:txBody>
          <a:bodyPr vert="horz" wrap="none" lIns="548640" tIns="45720" rIns="91440" bIns="45720" rtlCol="0" anchor="ctr" anchorCtr="0">
            <a:noAutofit/>
          </a:bodyPr>
          <a:lstStyle>
            <a:lvl1pPr>
              <a:defRPr spc="-225">
                <a:solidFill>
                  <a:schemeClr val="bg1"/>
                </a:solidFill>
              </a:defRPr>
            </a:lvl1pPr>
          </a:lstStyle>
          <a:p>
            <a:pPr lvl="0"/>
            <a:r>
              <a:rPr lang="en-US"/>
              <a:t>Click to edit Master title style</a:t>
            </a:r>
            <a:endParaRPr lang="en-US" dirty="0"/>
          </a:p>
        </p:txBody>
      </p:sp>
      <p:sp>
        <p:nvSpPr>
          <p:cNvPr id="12" name="Text Placeholder 5"/>
          <p:cNvSpPr>
            <a:spLocks noGrp="1"/>
          </p:cNvSpPr>
          <p:nvPr>
            <p:ph type="body" sz="quarter" idx="12"/>
          </p:nvPr>
        </p:nvSpPr>
        <p:spPr>
          <a:xfrm>
            <a:off x="380999" y="1449388"/>
            <a:ext cx="17297401" cy="7816058"/>
          </a:xfrm>
          <a:prstGeom prst="rect">
            <a:avLst/>
          </a:prstGeom>
        </p:spPr>
        <p:txBody>
          <a:bodyPr/>
          <a:lstStyle>
            <a:lvl1pPr marL="688975" indent="-688975">
              <a:buFont typeface="Arial" panose="020B0604020202020204" pitchFamily="34" charset="0"/>
              <a:buChar char="•"/>
              <a:defRPr>
                <a:solidFill>
                  <a:schemeClr val="bg1"/>
                </a:solidFill>
              </a:defRPr>
            </a:lvl1pPr>
            <a:lvl2pPr marL="1027113" indent="-688975">
              <a:buFont typeface="Arial" panose="020B0604020202020204" pitchFamily="34" charset="0"/>
              <a:buChar char="•"/>
              <a:defRPr>
                <a:solidFill>
                  <a:schemeClr val="bg1"/>
                </a:solidFill>
              </a:defRPr>
            </a:lvl2pPr>
            <a:lvl3pPr marL="1371600" indent="-685800">
              <a:buFont typeface="Arial" panose="020B0604020202020204" pitchFamily="34" charset="0"/>
              <a:buChar char="•"/>
              <a:defRPr>
                <a:solidFill>
                  <a:schemeClr val="bg1"/>
                </a:solidFill>
              </a:defRPr>
            </a:lvl3pPr>
            <a:lvl4pPr marL="1716088" indent="-685800">
              <a:buFont typeface="Arial" panose="020B0604020202020204" pitchFamily="34" charset="0"/>
              <a:buChar char="•"/>
              <a:defRPr>
                <a:solidFill>
                  <a:schemeClr val="bg1"/>
                </a:solidFill>
              </a:defRPr>
            </a:lvl4pPr>
            <a:lvl5pPr marL="2060575" indent="-460375">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528739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G Red [EVBG Watermark]">
    <p:spTree>
      <p:nvGrpSpPr>
        <p:cNvPr id="1" name=""/>
        <p:cNvGrpSpPr/>
        <p:nvPr/>
      </p:nvGrpSpPr>
      <p:grpSpPr>
        <a:xfrm>
          <a:off x="0" y="0"/>
          <a:ext cx="0" cy="0"/>
          <a:chOff x="0" y="0"/>
          <a:chExt cx="0" cy="0"/>
        </a:xfrm>
      </p:grpSpPr>
      <p:grpSp>
        <p:nvGrpSpPr>
          <p:cNvPr id="4" name="Group 3"/>
          <p:cNvGrpSpPr/>
          <p:nvPr userDrawn="1"/>
        </p:nvGrpSpPr>
        <p:grpSpPr>
          <a:xfrm>
            <a:off x="-615" y="-2"/>
            <a:ext cx="18288005" cy="10289661"/>
            <a:chOff x="-3" y="-1"/>
            <a:chExt cx="12192003" cy="6859774"/>
          </a:xfrm>
        </p:grpSpPr>
        <p:grpSp>
          <p:nvGrpSpPr>
            <p:cNvPr id="5" name="Group 4"/>
            <p:cNvGrpSpPr/>
            <p:nvPr userDrawn="1"/>
          </p:nvGrpSpPr>
          <p:grpSpPr>
            <a:xfrm>
              <a:off x="-3" y="-1"/>
              <a:ext cx="12192003" cy="6859774"/>
              <a:chOff x="-2" y="-1773"/>
              <a:chExt cx="12192003" cy="6859774"/>
            </a:xfrm>
          </p:grpSpPr>
          <p:grpSp>
            <p:nvGrpSpPr>
              <p:cNvPr id="7" name="Group 6"/>
              <p:cNvGrpSpPr/>
              <p:nvPr userDrawn="1"/>
            </p:nvGrpSpPr>
            <p:grpSpPr>
              <a:xfrm>
                <a:off x="-2" y="-1773"/>
                <a:ext cx="12192001" cy="6859773"/>
                <a:chOff x="-2" y="-1773"/>
                <a:chExt cx="12192001" cy="6859773"/>
              </a:xfrm>
            </p:grpSpPr>
            <p:sp>
              <p:nvSpPr>
                <p:cNvPr id="10" name="Rectangle 9"/>
                <p:cNvSpPr/>
                <p:nvPr userDrawn="1"/>
              </p:nvSpPr>
              <p:spPr>
                <a:xfrm>
                  <a:off x="-2" y="-1772"/>
                  <a:ext cx="12192001" cy="6859772"/>
                </a:xfrm>
                <a:prstGeom prst="rect">
                  <a:avLst/>
                </a:prstGeom>
                <a:gradFill flip="none" rotWithShape="1">
                  <a:gsLst>
                    <a:gs pos="57000">
                      <a:srgbClr val="BD1922"/>
                    </a:gs>
                    <a:gs pos="77000">
                      <a:srgbClr val="D01F29"/>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1" name="Freeform 9"/>
                <p:cNvSpPr>
                  <a:spLocks noEditPoints="1"/>
                </p:cNvSpPr>
                <p:nvPr userDrawn="1"/>
              </p:nvSpPr>
              <p:spPr bwMode="auto">
                <a:xfrm>
                  <a:off x="10629" y="-1773"/>
                  <a:ext cx="12141200" cy="6832600"/>
                </a:xfrm>
                <a:custGeom>
                  <a:avLst/>
                  <a:gdLst>
                    <a:gd name="T0" fmla="*/ 15675 w 20000"/>
                    <a:gd name="T1" fmla="*/ 4865 h 11250"/>
                    <a:gd name="T2" fmla="*/ 20000 w 20000"/>
                    <a:gd name="T3" fmla="*/ 7419 h 11250"/>
                    <a:gd name="T4" fmla="*/ 20000 w 20000"/>
                    <a:gd name="T5" fmla="*/ 6326 h 11250"/>
                    <a:gd name="T6" fmla="*/ 16395 w 20000"/>
                    <a:gd name="T7" fmla="*/ 4121 h 11250"/>
                    <a:gd name="T8" fmla="*/ 13935 w 20000"/>
                    <a:gd name="T9" fmla="*/ 0 h 11250"/>
                    <a:gd name="T10" fmla="*/ 12221 w 20000"/>
                    <a:gd name="T11" fmla="*/ 0 h 11250"/>
                    <a:gd name="T12" fmla="*/ 11579 w 20000"/>
                    <a:gd name="T13" fmla="*/ 2760 h 11250"/>
                    <a:gd name="T14" fmla="*/ 10666 w 20000"/>
                    <a:gd name="T15" fmla="*/ 0 h 11250"/>
                    <a:gd name="T16" fmla="*/ 9073 w 20000"/>
                    <a:gd name="T17" fmla="*/ 0 h 11250"/>
                    <a:gd name="T18" fmla="*/ 8255 w 20000"/>
                    <a:gd name="T19" fmla="*/ 2676 h 11250"/>
                    <a:gd name="T20" fmla="*/ 7606 w 20000"/>
                    <a:gd name="T21" fmla="*/ 0 h 11250"/>
                    <a:gd name="T22" fmla="*/ 6111 w 20000"/>
                    <a:gd name="T23" fmla="*/ 0 h 11250"/>
                    <a:gd name="T24" fmla="*/ 3560 w 20000"/>
                    <a:gd name="T25" fmla="*/ 4299 h 11250"/>
                    <a:gd name="T26" fmla="*/ 0 w 20000"/>
                    <a:gd name="T27" fmla="*/ 6514 h 11250"/>
                    <a:gd name="T28" fmla="*/ 0 w 20000"/>
                    <a:gd name="T29" fmla="*/ 7611 h 11250"/>
                    <a:gd name="T30" fmla="*/ 4284 w 20000"/>
                    <a:gd name="T31" fmla="*/ 5044 h 11250"/>
                    <a:gd name="T32" fmla="*/ 6790 w 20000"/>
                    <a:gd name="T33" fmla="*/ 1286 h 11250"/>
                    <a:gd name="T34" fmla="*/ 7618 w 20000"/>
                    <a:gd name="T35" fmla="*/ 3931 h 11250"/>
                    <a:gd name="T36" fmla="*/ 5366 w 20000"/>
                    <a:gd name="T37" fmla="*/ 6801 h 11250"/>
                    <a:gd name="T38" fmla="*/ 0 w 20000"/>
                    <a:gd name="T39" fmla="*/ 10010 h 11250"/>
                    <a:gd name="T40" fmla="*/ 0 w 20000"/>
                    <a:gd name="T41" fmla="*/ 11098 h 11250"/>
                    <a:gd name="T42" fmla="*/ 6088 w 20000"/>
                    <a:gd name="T43" fmla="*/ 7549 h 11250"/>
                    <a:gd name="T44" fmla="*/ 8136 w 20000"/>
                    <a:gd name="T45" fmla="*/ 5070 h 11250"/>
                    <a:gd name="T46" fmla="*/ 9349 w 20000"/>
                    <a:gd name="T47" fmla="*/ 7104 h 11250"/>
                    <a:gd name="T48" fmla="*/ 7786 w 20000"/>
                    <a:gd name="T49" fmla="*/ 8940 h 11250"/>
                    <a:gd name="T50" fmla="*/ 4916 w 20000"/>
                    <a:gd name="T51" fmla="*/ 11250 h 11250"/>
                    <a:gd name="T52" fmla="*/ 6733 w 20000"/>
                    <a:gd name="T53" fmla="*/ 11250 h 11250"/>
                    <a:gd name="T54" fmla="*/ 8525 w 20000"/>
                    <a:gd name="T55" fmla="*/ 9673 h 11250"/>
                    <a:gd name="T56" fmla="*/ 9993 w 20000"/>
                    <a:gd name="T57" fmla="*/ 7979 h 11250"/>
                    <a:gd name="T58" fmla="*/ 13425 w 20000"/>
                    <a:gd name="T59" fmla="*/ 11250 h 11250"/>
                    <a:gd name="T60" fmla="*/ 15320 w 20000"/>
                    <a:gd name="T61" fmla="*/ 11250 h 11250"/>
                    <a:gd name="T62" fmla="*/ 10628 w 20000"/>
                    <a:gd name="T63" fmla="*/ 7099 h 11250"/>
                    <a:gd name="T64" fmla="*/ 11758 w 20000"/>
                    <a:gd name="T65" fmla="*/ 5109 h 11250"/>
                    <a:gd name="T66" fmla="*/ 13759 w 20000"/>
                    <a:gd name="T67" fmla="*/ 7369 h 11250"/>
                    <a:gd name="T68" fmla="*/ 20000 w 20000"/>
                    <a:gd name="T69" fmla="*/ 10769 h 11250"/>
                    <a:gd name="T70" fmla="*/ 20000 w 20000"/>
                    <a:gd name="T71" fmla="*/ 9688 h 11250"/>
                    <a:gd name="T72" fmla="*/ 14456 w 20000"/>
                    <a:gd name="T73" fmla="*/ 6597 h 11250"/>
                    <a:gd name="T74" fmla="*/ 12250 w 20000"/>
                    <a:gd name="T75" fmla="*/ 3972 h 11250"/>
                    <a:gd name="T76" fmla="*/ 13131 w 20000"/>
                    <a:gd name="T77" fmla="*/ 897 h 11250"/>
                    <a:gd name="T78" fmla="*/ 15675 w 20000"/>
                    <a:gd name="T79" fmla="*/ 4865 h 11250"/>
                    <a:gd name="T80" fmla="*/ 9971 w 20000"/>
                    <a:gd name="T81" fmla="*/ 6183 h 11250"/>
                    <a:gd name="T82" fmla="*/ 8770 w 20000"/>
                    <a:gd name="T83" fmla="*/ 3991 h 11250"/>
                    <a:gd name="T84" fmla="*/ 9874 w 20000"/>
                    <a:gd name="T85" fmla="*/ 1171 h 11250"/>
                    <a:gd name="T86" fmla="*/ 11086 w 20000"/>
                    <a:gd name="T87" fmla="*/ 4063 h 11250"/>
                    <a:gd name="T88" fmla="*/ 9971 w 20000"/>
                    <a:gd name="T89" fmla="*/ 6183 h 11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000" h="11250">
                      <a:moveTo>
                        <a:pt x="15675" y="4865"/>
                      </a:moveTo>
                      <a:cubicBezTo>
                        <a:pt x="16901" y="6050"/>
                        <a:pt x="18380" y="6915"/>
                        <a:pt x="20000" y="7419"/>
                      </a:cubicBezTo>
                      <a:lnTo>
                        <a:pt x="20000" y="6326"/>
                      </a:lnTo>
                      <a:cubicBezTo>
                        <a:pt x="18655" y="5860"/>
                        <a:pt x="17426" y="5114"/>
                        <a:pt x="16395" y="4121"/>
                      </a:cubicBezTo>
                      <a:cubicBezTo>
                        <a:pt x="15189" y="2954"/>
                        <a:pt x="14350" y="1539"/>
                        <a:pt x="13935" y="0"/>
                      </a:cubicBezTo>
                      <a:lnTo>
                        <a:pt x="12221" y="0"/>
                      </a:lnTo>
                      <a:cubicBezTo>
                        <a:pt x="12090" y="944"/>
                        <a:pt x="11874" y="1866"/>
                        <a:pt x="11579" y="2760"/>
                      </a:cubicBezTo>
                      <a:cubicBezTo>
                        <a:pt x="11160" y="1881"/>
                        <a:pt x="10854" y="956"/>
                        <a:pt x="10666" y="0"/>
                      </a:cubicBezTo>
                      <a:lnTo>
                        <a:pt x="9073" y="0"/>
                      </a:lnTo>
                      <a:cubicBezTo>
                        <a:pt x="8904" y="923"/>
                        <a:pt x="8630" y="1819"/>
                        <a:pt x="8255" y="2676"/>
                      </a:cubicBezTo>
                      <a:cubicBezTo>
                        <a:pt x="7961" y="1813"/>
                        <a:pt x="7743" y="919"/>
                        <a:pt x="7606" y="0"/>
                      </a:cubicBezTo>
                      <a:lnTo>
                        <a:pt x="6111" y="0"/>
                      </a:lnTo>
                      <a:cubicBezTo>
                        <a:pt x="5690" y="1605"/>
                        <a:pt x="4821" y="3081"/>
                        <a:pt x="3560" y="4299"/>
                      </a:cubicBezTo>
                      <a:cubicBezTo>
                        <a:pt x="2543" y="5284"/>
                        <a:pt x="1329" y="6031"/>
                        <a:pt x="0" y="6514"/>
                      </a:cubicBezTo>
                      <a:lnTo>
                        <a:pt x="0" y="7611"/>
                      </a:lnTo>
                      <a:cubicBezTo>
                        <a:pt x="1602" y="7090"/>
                        <a:pt x="3066" y="6220"/>
                        <a:pt x="4284" y="5044"/>
                      </a:cubicBezTo>
                      <a:cubicBezTo>
                        <a:pt x="5411" y="3959"/>
                        <a:pt x="6256" y="2680"/>
                        <a:pt x="6790" y="1286"/>
                      </a:cubicBezTo>
                      <a:cubicBezTo>
                        <a:pt x="6991" y="2196"/>
                        <a:pt x="7268" y="3084"/>
                        <a:pt x="7618" y="3931"/>
                      </a:cubicBezTo>
                      <a:cubicBezTo>
                        <a:pt x="7015" y="4966"/>
                        <a:pt x="6265" y="5933"/>
                        <a:pt x="5366" y="6801"/>
                      </a:cubicBezTo>
                      <a:cubicBezTo>
                        <a:pt x="3840" y="8273"/>
                        <a:pt x="2008" y="9360"/>
                        <a:pt x="0" y="10010"/>
                      </a:cubicBezTo>
                      <a:lnTo>
                        <a:pt x="0" y="11098"/>
                      </a:lnTo>
                      <a:cubicBezTo>
                        <a:pt x="2283" y="10413"/>
                        <a:pt x="4368" y="9209"/>
                        <a:pt x="6088" y="7549"/>
                      </a:cubicBezTo>
                      <a:cubicBezTo>
                        <a:pt x="6876" y="6790"/>
                        <a:pt x="7559" y="5956"/>
                        <a:pt x="8136" y="5070"/>
                      </a:cubicBezTo>
                      <a:cubicBezTo>
                        <a:pt x="8493" y="5779"/>
                        <a:pt x="8895" y="6455"/>
                        <a:pt x="9349" y="7104"/>
                      </a:cubicBezTo>
                      <a:cubicBezTo>
                        <a:pt x="8878" y="7750"/>
                        <a:pt x="8359" y="8361"/>
                        <a:pt x="7786" y="8940"/>
                      </a:cubicBezTo>
                      <a:cubicBezTo>
                        <a:pt x="6914" y="9824"/>
                        <a:pt x="5951" y="10596"/>
                        <a:pt x="4916" y="11250"/>
                      </a:cubicBezTo>
                      <a:lnTo>
                        <a:pt x="6733" y="11250"/>
                      </a:lnTo>
                      <a:cubicBezTo>
                        <a:pt x="7363" y="10769"/>
                        <a:pt x="7961" y="10243"/>
                        <a:pt x="8525" y="9673"/>
                      </a:cubicBezTo>
                      <a:cubicBezTo>
                        <a:pt x="9056" y="9136"/>
                        <a:pt x="9545" y="8569"/>
                        <a:pt x="9993" y="7979"/>
                      </a:cubicBezTo>
                      <a:cubicBezTo>
                        <a:pt x="10975" y="9214"/>
                        <a:pt x="12131" y="10315"/>
                        <a:pt x="13425" y="11250"/>
                      </a:cubicBezTo>
                      <a:lnTo>
                        <a:pt x="15320" y="11250"/>
                      </a:lnTo>
                      <a:cubicBezTo>
                        <a:pt x="13488" y="10168"/>
                        <a:pt x="11893" y="8754"/>
                        <a:pt x="10628" y="7099"/>
                      </a:cubicBezTo>
                      <a:cubicBezTo>
                        <a:pt x="11049" y="6461"/>
                        <a:pt x="11429" y="5794"/>
                        <a:pt x="11758" y="5109"/>
                      </a:cubicBezTo>
                      <a:cubicBezTo>
                        <a:pt x="12330" y="5915"/>
                        <a:pt x="12998" y="6675"/>
                        <a:pt x="13759" y="7369"/>
                      </a:cubicBezTo>
                      <a:cubicBezTo>
                        <a:pt x="15523" y="8969"/>
                        <a:pt x="17660" y="10123"/>
                        <a:pt x="20000" y="10769"/>
                      </a:cubicBezTo>
                      <a:lnTo>
                        <a:pt x="20000" y="9688"/>
                      </a:lnTo>
                      <a:cubicBezTo>
                        <a:pt x="17921" y="9073"/>
                        <a:pt x="16026" y="8025"/>
                        <a:pt x="14456" y="6597"/>
                      </a:cubicBezTo>
                      <a:cubicBezTo>
                        <a:pt x="13585" y="5806"/>
                        <a:pt x="12849" y="4922"/>
                        <a:pt x="12250" y="3972"/>
                      </a:cubicBezTo>
                      <a:cubicBezTo>
                        <a:pt x="12641" y="2979"/>
                        <a:pt x="12938" y="1952"/>
                        <a:pt x="13131" y="897"/>
                      </a:cubicBezTo>
                      <a:cubicBezTo>
                        <a:pt x="13634" y="2371"/>
                        <a:pt x="14494" y="3724"/>
                        <a:pt x="15675" y="4865"/>
                      </a:cubicBezTo>
                      <a:close/>
                      <a:moveTo>
                        <a:pt x="9971" y="6183"/>
                      </a:moveTo>
                      <a:cubicBezTo>
                        <a:pt x="9511" y="5485"/>
                        <a:pt x="9114" y="4754"/>
                        <a:pt x="8770" y="3991"/>
                      </a:cubicBezTo>
                      <a:cubicBezTo>
                        <a:pt x="9245" y="3090"/>
                        <a:pt x="9615" y="2150"/>
                        <a:pt x="9874" y="1171"/>
                      </a:cubicBezTo>
                      <a:cubicBezTo>
                        <a:pt x="10155" y="2180"/>
                        <a:pt x="10565" y="3146"/>
                        <a:pt x="11086" y="4063"/>
                      </a:cubicBezTo>
                      <a:cubicBezTo>
                        <a:pt x="10773" y="4791"/>
                        <a:pt x="10396" y="5500"/>
                        <a:pt x="9971" y="6183"/>
                      </a:cubicBezTo>
                      <a:close/>
                    </a:path>
                  </a:pathLst>
                </a:custGeom>
                <a:solidFill>
                  <a:srgbClr val="D01F2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5400"/>
                </a:p>
              </p:txBody>
            </p:sp>
          </p:grpSp>
          <p:sp>
            <p:nvSpPr>
              <p:cNvPr id="8" name="Rectangle 7"/>
              <p:cNvSpPr/>
              <p:nvPr userDrawn="1"/>
            </p:nvSpPr>
            <p:spPr>
              <a:xfrm>
                <a:off x="12039601" y="1"/>
                <a:ext cx="1524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gr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4001" y="6442880"/>
              <a:ext cx="1285849" cy="263488"/>
            </a:xfrm>
            <a:prstGeom prst="rect">
              <a:avLst/>
            </a:prstGeom>
          </p:spPr>
        </p:pic>
      </p:grpSp>
    </p:spTree>
    <p:extLst>
      <p:ext uri="{BB962C8B-B14F-4D97-AF65-F5344CB8AC3E}">
        <p14:creationId xmlns:p14="http://schemas.microsoft.com/office/powerpoint/2010/main" val="25082262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e line] + Content, BG Dark [EVBG Watermark]">
    <p:spTree>
      <p:nvGrpSpPr>
        <p:cNvPr id="1" name=""/>
        <p:cNvGrpSpPr/>
        <p:nvPr/>
      </p:nvGrpSpPr>
      <p:grpSpPr>
        <a:xfrm>
          <a:off x="0" y="0"/>
          <a:ext cx="0" cy="0"/>
          <a:chOff x="0" y="0"/>
          <a:chExt cx="0" cy="0"/>
        </a:xfrm>
      </p:grpSpPr>
      <p:grpSp>
        <p:nvGrpSpPr>
          <p:cNvPr id="6" name="Group 5"/>
          <p:cNvGrpSpPr/>
          <p:nvPr userDrawn="1"/>
        </p:nvGrpSpPr>
        <p:grpSpPr>
          <a:xfrm>
            <a:off x="-615" y="-2"/>
            <a:ext cx="18288005" cy="10289661"/>
            <a:chOff x="-3" y="-1"/>
            <a:chExt cx="12192003" cy="6859774"/>
          </a:xfrm>
        </p:grpSpPr>
        <p:grpSp>
          <p:nvGrpSpPr>
            <p:cNvPr id="7" name="Group 6"/>
            <p:cNvGrpSpPr/>
            <p:nvPr userDrawn="1"/>
          </p:nvGrpSpPr>
          <p:grpSpPr>
            <a:xfrm>
              <a:off x="-3" y="-1"/>
              <a:ext cx="12192003" cy="6859774"/>
              <a:chOff x="-2" y="-1773"/>
              <a:chExt cx="12192003" cy="6859774"/>
            </a:xfrm>
          </p:grpSpPr>
          <p:grpSp>
            <p:nvGrpSpPr>
              <p:cNvPr id="11" name="Group 10"/>
              <p:cNvGrpSpPr/>
              <p:nvPr userDrawn="1"/>
            </p:nvGrpSpPr>
            <p:grpSpPr>
              <a:xfrm>
                <a:off x="-2" y="-1773"/>
                <a:ext cx="12192001" cy="6859773"/>
                <a:chOff x="-2" y="-1773"/>
                <a:chExt cx="12192001" cy="6859773"/>
              </a:xfrm>
            </p:grpSpPr>
            <p:sp>
              <p:nvSpPr>
                <p:cNvPr id="13" name="Rectangle 12"/>
                <p:cNvSpPr/>
                <p:nvPr userDrawn="1"/>
              </p:nvSpPr>
              <p:spPr>
                <a:xfrm>
                  <a:off x="-2" y="-1772"/>
                  <a:ext cx="12192001" cy="6859772"/>
                </a:xfrm>
                <a:prstGeom prst="rect">
                  <a:avLst/>
                </a:prstGeom>
                <a:gradFill flip="none" rotWithShape="1">
                  <a:gsLst>
                    <a:gs pos="57000">
                      <a:srgbClr val="3E4C59"/>
                    </a:gs>
                    <a:gs pos="77000">
                      <a:srgbClr val="394754"/>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4" name="Freeform 9"/>
                <p:cNvSpPr>
                  <a:spLocks noEditPoints="1"/>
                </p:cNvSpPr>
                <p:nvPr userDrawn="1"/>
              </p:nvSpPr>
              <p:spPr bwMode="auto">
                <a:xfrm>
                  <a:off x="10629" y="-1773"/>
                  <a:ext cx="12141200" cy="6832600"/>
                </a:xfrm>
                <a:custGeom>
                  <a:avLst/>
                  <a:gdLst>
                    <a:gd name="T0" fmla="*/ 15675 w 20000"/>
                    <a:gd name="T1" fmla="*/ 4865 h 11250"/>
                    <a:gd name="T2" fmla="*/ 20000 w 20000"/>
                    <a:gd name="T3" fmla="*/ 7419 h 11250"/>
                    <a:gd name="T4" fmla="*/ 20000 w 20000"/>
                    <a:gd name="T5" fmla="*/ 6326 h 11250"/>
                    <a:gd name="T6" fmla="*/ 16395 w 20000"/>
                    <a:gd name="T7" fmla="*/ 4121 h 11250"/>
                    <a:gd name="T8" fmla="*/ 13935 w 20000"/>
                    <a:gd name="T9" fmla="*/ 0 h 11250"/>
                    <a:gd name="T10" fmla="*/ 12221 w 20000"/>
                    <a:gd name="T11" fmla="*/ 0 h 11250"/>
                    <a:gd name="T12" fmla="*/ 11579 w 20000"/>
                    <a:gd name="T13" fmla="*/ 2760 h 11250"/>
                    <a:gd name="T14" fmla="*/ 10666 w 20000"/>
                    <a:gd name="T15" fmla="*/ 0 h 11250"/>
                    <a:gd name="T16" fmla="*/ 9073 w 20000"/>
                    <a:gd name="T17" fmla="*/ 0 h 11250"/>
                    <a:gd name="T18" fmla="*/ 8255 w 20000"/>
                    <a:gd name="T19" fmla="*/ 2676 h 11250"/>
                    <a:gd name="T20" fmla="*/ 7606 w 20000"/>
                    <a:gd name="T21" fmla="*/ 0 h 11250"/>
                    <a:gd name="T22" fmla="*/ 6111 w 20000"/>
                    <a:gd name="T23" fmla="*/ 0 h 11250"/>
                    <a:gd name="T24" fmla="*/ 3560 w 20000"/>
                    <a:gd name="T25" fmla="*/ 4299 h 11250"/>
                    <a:gd name="T26" fmla="*/ 0 w 20000"/>
                    <a:gd name="T27" fmla="*/ 6514 h 11250"/>
                    <a:gd name="T28" fmla="*/ 0 w 20000"/>
                    <a:gd name="T29" fmla="*/ 7611 h 11250"/>
                    <a:gd name="T30" fmla="*/ 4284 w 20000"/>
                    <a:gd name="T31" fmla="*/ 5044 h 11250"/>
                    <a:gd name="T32" fmla="*/ 6790 w 20000"/>
                    <a:gd name="T33" fmla="*/ 1286 h 11250"/>
                    <a:gd name="T34" fmla="*/ 7618 w 20000"/>
                    <a:gd name="T35" fmla="*/ 3931 h 11250"/>
                    <a:gd name="T36" fmla="*/ 5366 w 20000"/>
                    <a:gd name="T37" fmla="*/ 6801 h 11250"/>
                    <a:gd name="T38" fmla="*/ 0 w 20000"/>
                    <a:gd name="T39" fmla="*/ 10010 h 11250"/>
                    <a:gd name="T40" fmla="*/ 0 w 20000"/>
                    <a:gd name="T41" fmla="*/ 11098 h 11250"/>
                    <a:gd name="T42" fmla="*/ 6088 w 20000"/>
                    <a:gd name="T43" fmla="*/ 7549 h 11250"/>
                    <a:gd name="T44" fmla="*/ 8136 w 20000"/>
                    <a:gd name="T45" fmla="*/ 5070 h 11250"/>
                    <a:gd name="T46" fmla="*/ 9349 w 20000"/>
                    <a:gd name="T47" fmla="*/ 7104 h 11250"/>
                    <a:gd name="T48" fmla="*/ 7786 w 20000"/>
                    <a:gd name="T49" fmla="*/ 8940 h 11250"/>
                    <a:gd name="T50" fmla="*/ 4916 w 20000"/>
                    <a:gd name="T51" fmla="*/ 11250 h 11250"/>
                    <a:gd name="T52" fmla="*/ 6733 w 20000"/>
                    <a:gd name="T53" fmla="*/ 11250 h 11250"/>
                    <a:gd name="T54" fmla="*/ 8525 w 20000"/>
                    <a:gd name="T55" fmla="*/ 9673 h 11250"/>
                    <a:gd name="T56" fmla="*/ 9993 w 20000"/>
                    <a:gd name="T57" fmla="*/ 7979 h 11250"/>
                    <a:gd name="T58" fmla="*/ 13425 w 20000"/>
                    <a:gd name="T59" fmla="*/ 11250 h 11250"/>
                    <a:gd name="T60" fmla="*/ 15320 w 20000"/>
                    <a:gd name="T61" fmla="*/ 11250 h 11250"/>
                    <a:gd name="T62" fmla="*/ 10628 w 20000"/>
                    <a:gd name="T63" fmla="*/ 7099 h 11250"/>
                    <a:gd name="T64" fmla="*/ 11758 w 20000"/>
                    <a:gd name="T65" fmla="*/ 5109 h 11250"/>
                    <a:gd name="T66" fmla="*/ 13759 w 20000"/>
                    <a:gd name="T67" fmla="*/ 7369 h 11250"/>
                    <a:gd name="T68" fmla="*/ 20000 w 20000"/>
                    <a:gd name="T69" fmla="*/ 10769 h 11250"/>
                    <a:gd name="T70" fmla="*/ 20000 w 20000"/>
                    <a:gd name="T71" fmla="*/ 9688 h 11250"/>
                    <a:gd name="T72" fmla="*/ 14456 w 20000"/>
                    <a:gd name="T73" fmla="*/ 6597 h 11250"/>
                    <a:gd name="T74" fmla="*/ 12250 w 20000"/>
                    <a:gd name="T75" fmla="*/ 3972 h 11250"/>
                    <a:gd name="T76" fmla="*/ 13131 w 20000"/>
                    <a:gd name="T77" fmla="*/ 897 h 11250"/>
                    <a:gd name="T78" fmla="*/ 15675 w 20000"/>
                    <a:gd name="T79" fmla="*/ 4865 h 11250"/>
                    <a:gd name="T80" fmla="*/ 9971 w 20000"/>
                    <a:gd name="T81" fmla="*/ 6183 h 11250"/>
                    <a:gd name="T82" fmla="*/ 8770 w 20000"/>
                    <a:gd name="T83" fmla="*/ 3991 h 11250"/>
                    <a:gd name="T84" fmla="*/ 9874 w 20000"/>
                    <a:gd name="T85" fmla="*/ 1171 h 11250"/>
                    <a:gd name="T86" fmla="*/ 11086 w 20000"/>
                    <a:gd name="T87" fmla="*/ 4063 h 11250"/>
                    <a:gd name="T88" fmla="*/ 9971 w 20000"/>
                    <a:gd name="T89" fmla="*/ 6183 h 11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000" h="11250">
                      <a:moveTo>
                        <a:pt x="15675" y="4865"/>
                      </a:moveTo>
                      <a:cubicBezTo>
                        <a:pt x="16901" y="6050"/>
                        <a:pt x="18380" y="6915"/>
                        <a:pt x="20000" y="7419"/>
                      </a:cubicBezTo>
                      <a:lnTo>
                        <a:pt x="20000" y="6326"/>
                      </a:lnTo>
                      <a:cubicBezTo>
                        <a:pt x="18655" y="5860"/>
                        <a:pt x="17426" y="5114"/>
                        <a:pt x="16395" y="4121"/>
                      </a:cubicBezTo>
                      <a:cubicBezTo>
                        <a:pt x="15189" y="2954"/>
                        <a:pt x="14350" y="1539"/>
                        <a:pt x="13935" y="0"/>
                      </a:cubicBezTo>
                      <a:lnTo>
                        <a:pt x="12221" y="0"/>
                      </a:lnTo>
                      <a:cubicBezTo>
                        <a:pt x="12090" y="944"/>
                        <a:pt x="11874" y="1866"/>
                        <a:pt x="11579" y="2760"/>
                      </a:cubicBezTo>
                      <a:cubicBezTo>
                        <a:pt x="11160" y="1881"/>
                        <a:pt x="10854" y="956"/>
                        <a:pt x="10666" y="0"/>
                      </a:cubicBezTo>
                      <a:lnTo>
                        <a:pt x="9073" y="0"/>
                      </a:lnTo>
                      <a:cubicBezTo>
                        <a:pt x="8904" y="923"/>
                        <a:pt x="8630" y="1819"/>
                        <a:pt x="8255" y="2676"/>
                      </a:cubicBezTo>
                      <a:cubicBezTo>
                        <a:pt x="7961" y="1813"/>
                        <a:pt x="7743" y="919"/>
                        <a:pt x="7606" y="0"/>
                      </a:cubicBezTo>
                      <a:lnTo>
                        <a:pt x="6111" y="0"/>
                      </a:lnTo>
                      <a:cubicBezTo>
                        <a:pt x="5690" y="1605"/>
                        <a:pt x="4821" y="3081"/>
                        <a:pt x="3560" y="4299"/>
                      </a:cubicBezTo>
                      <a:cubicBezTo>
                        <a:pt x="2543" y="5284"/>
                        <a:pt x="1329" y="6031"/>
                        <a:pt x="0" y="6514"/>
                      </a:cubicBezTo>
                      <a:lnTo>
                        <a:pt x="0" y="7611"/>
                      </a:lnTo>
                      <a:cubicBezTo>
                        <a:pt x="1602" y="7090"/>
                        <a:pt x="3066" y="6220"/>
                        <a:pt x="4284" y="5044"/>
                      </a:cubicBezTo>
                      <a:cubicBezTo>
                        <a:pt x="5411" y="3959"/>
                        <a:pt x="6256" y="2680"/>
                        <a:pt x="6790" y="1286"/>
                      </a:cubicBezTo>
                      <a:cubicBezTo>
                        <a:pt x="6991" y="2196"/>
                        <a:pt x="7268" y="3084"/>
                        <a:pt x="7618" y="3931"/>
                      </a:cubicBezTo>
                      <a:cubicBezTo>
                        <a:pt x="7015" y="4966"/>
                        <a:pt x="6265" y="5933"/>
                        <a:pt x="5366" y="6801"/>
                      </a:cubicBezTo>
                      <a:cubicBezTo>
                        <a:pt x="3840" y="8273"/>
                        <a:pt x="2008" y="9360"/>
                        <a:pt x="0" y="10010"/>
                      </a:cubicBezTo>
                      <a:lnTo>
                        <a:pt x="0" y="11098"/>
                      </a:lnTo>
                      <a:cubicBezTo>
                        <a:pt x="2283" y="10413"/>
                        <a:pt x="4368" y="9209"/>
                        <a:pt x="6088" y="7549"/>
                      </a:cubicBezTo>
                      <a:cubicBezTo>
                        <a:pt x="6876" y="6790"/>
                        <a:pt x="7559" y="5956"/>
                        <a:pt x="8136" y="5070"/>
                      </a:cubicBezTo>
                      <a:cubicBezTo>
                        <a:pt x="8493" y="5779"/>
                        <a:pt x="8895" y="6455"/>
                        <a:pt x="9349" y="7104"/>
                      </a:cubicBezTo>
                      <a:cubicBezTo>
                        <a:pt x="8878" y="7750"/>
                        <a:pt x="8359" y="8361"/>
                        <a:pt x="7786" y="8940"/>
                      </a:cubicBezTo>
                      <a:cubicBezTo>
                        <a:pt x="6914" y="9824"/>
                        <a:pt x="5951" y="10596"/>
                        <a:pt x="4916" y="11250"/>
                      </a:cubicBezTo>
                      <a:lnTo>
                        <a:pt x="6733" y="11250"/>
                      </a:lnTo>
                      <a:cubicBezTo>
                        <a:pt x="7363" y="10769"/>
                        <a:pt x="7961" y="10243"/>
                        <a:pt x="8525" y="9673"/>
                      </a:cubicBezTo>
                      <a:cubicBezTo>
                        <a:pt x="9056" y="9136"/>
                        <a:pt x="9545" y="8569"/>
                        <a:pt x="9993" y="7979"/>
                      </a:cubicBezTo>
                      <a:cubicBezTo>
                        <a:pt x="10975" y="9214"/>
                        <a:pt x="12131" y="10315"/>
                        <a:pt x="13425" y="11250"/>
                      </a:cubicBezTo>
                      <a:lnTo>
                        <a:pt x="15320" y="11250"/>
                      </a:lnTo>
                      <a:cubicBezTo>
                        <a:pt x="13488" y="10168"/>
                        <a:pt x="11893" y="8754"/>
                        <a:pt x="10628" y="7099"/>
                      </a:cubicBezTo>
                      <a:cubicBezTo>
                        <a:pt x="11049" y="6461"/>
                        <a:pt x="11429" y="5794"/>
                        <a:pt x="11758" y="5109"/>
                      </a:cubicBezTo>
                      <a:cubicBezTo>
                        <a:pt x="12330" y="5915"/>
                        <a:pt x="12998" y="6675"/>
                        <a:pt x="13759" y="7369"/>
                      </a:cubicBezTo>
                      <a:cubicBezTo>
                        <a:pt x="15523" y="8969"/>
                        <a:pt x="17660" y="10123"/>
                        <a:pt x="20000" y="10769"/>
                      </a:cubicBezTo>
                      <a:lnTo>
                        <a:pt x="20000" y="9688"/>
                      </a:lnTo>
                      <a:cubicBezTo>
                        <a:pt x="17921" y="9073"/>
                        <a:pt x="16026" y="8025"/>
                        <a:pt x="14456" y="6597"/>
                      </a:cubicBezTo>
                      <a:cubicBezTo>
                        <a:pt x="13585" y="5806"/>
                        <a:pt x="12849" y="4922"/>
                        <a:pt x="12250" y="3972"/>
                      </a:cubicBezTo>
                      <a:cubicBezTo>
                        <a:pt x="12641" y="2979"/>
                        <a:pt x="12938" y="1952"/>
                        <a:pt x="13131" y="897"/>
                      </a:cubicBezTo>
                      <a:cubicBezTo>
                        <a:pt x="13634" y="2371"/>
                        <a:pt x="14494" y="3724"/>
                        <a:pt x="15675" y="4865"/>
                      </a:cubicBezTo>
                      <a:close/>
                      <a:moveTo>
                        <a:pt x="9971" y="6183"/>
                      </a:moveTo>
                      <a:cubicBezTo>
                        <a:pt x="9511" y="5485"/>
                        <a:pt x="9114" y="4754"/>
                        <a:pt x="8770" y="3991"/>
                      </a:cubicBezTo>
                      <a:cubicBezTo>
                        <a:pt x="9245" y="3090"/>
                        <a:pt x="9615" y="2150"/>
                        <a:pt x="9874" y="1171"/>
                      </a:cubicBezTo>
                      <a:cubicBezTo>
                        <a:pt x="10155" y="2180"/>
                        <a:pt x="10565" y="3146"/>
                        <a:pt x="11086" y="4063"/>
                      </a:cubicBezTo>
                      <a:cubicBezTo>
                        <a:pt x="10773" y="4791"/>
                        <a:pt x="10396" y="5500"/>
                        <a:pt x="9971" y="6183"/>
                      </a:cubicBezTo>
                      <a:close/>
                    </a:path>
                  </a:pathLst>
                </a:custGeom>
                <a:solidFill>
                  <a:srgbClr val="39475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5400"/>
                </a:p>
              </p:txBody>
            </p:sp>
          </p:grpSp>
          <p:sp>
            <p:nvSpPr>
              <p:cNvPr id="12" name="Rectangle 11"/>
              <p:cNvSpPr/>
              <p:nvPr userDrawn="1"/>
            </p:nvSpPr>
            <p:spPr>
              <a:xfrm>
                <a:off x="12039601" y="1"/>
                <a:ext cx="1524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gr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4001" y="6442880"/>
              <a:ext cx="1285849" cy="263488"/>
            </a:xfrm>
            <a:prstGeom prst="rect">
              <a:avLst/>
            </a:prstGeom>
          </p:spPr>
        </p:pic>
      </p:grpSp>
      <p:sp>
        <p:nvSpPr>
          <p:cNvPr id="8" name="Title Placeholder 8"/>
          <p:cNvSpPr>
            <a:spLocks noGrp="1"/>
          </p:cNvSpPr>
          <p:nvPr>
            <p:ph type="title"/>
          </p:nvPr>
        </p:nvSpPr>
        <p:spPr>
          <a:xfrm>
            <a:off x="-2" y="285752"/>
            <a:ext cx="381003" cy="869336"/>
          </a:xfrm>
          <a:prstGeom prst="rect">
            <a:avLst/>
          </a:prstGeom>
          <a:solidFill>
            <a:srgbClr val="D01F29"/>
          </a:solidFill>
        </p:spPr>
        <p:txBody>
          <a:bodyPr vert="horz" wrap="none" lIns="548640" tIns="45720" rIns="91440" bIns="45720" rtlCol="0" anchor="ctr" anchorCtr="0">
            <a:noAutofit/>
          </a:bodyPr>
          <a:lstStyle>
            <a:lvl1pPr>
              <a:defRPr spc="-225">
                <a:solidFill>
                  <a:schemeClr val="bg1"/>
                </a:solidFill>
              </a:defRPr>
            </a:lvl1pPr>
          </a:lstStyle>
          <a:p>
            <a:pPr lvl="0"/>
            <a:r>
              <a:rPr lang="en-US"/>
              <a:t>Click to edit Master title style</a:t>
            </a:r>
            <a:endParaRPr lang="en-US" dirty="0"/>
          </a:p>
        </p:txBody>
      </p:sp>
      <p:sp>
        <p:nvSpPr>
          <p:cNvPr id="15" name="Text Placeholder 5"/>
          <p:cNvSpPr>
            <a:spLocks noGrp="1"/>
          </p:cNvSpPr>
          <p:nvPr>
            <p:ph type="body" sz="quarter" idx="12"/>
          </p:nvPr>
        </p:nvSpPr>
        <p:spPr>
          <a:xfrm>
            <a:off x="380999" y="1449388"/>
            <a:ext cx="17297401" cy="7816058"/>
          </a:xfrm>
          <a:prstGeom prst="rect">
            <a:avLst/>
          </a:prstGeom>
        </p:spPr>
        <p:txBody>
          <a:bodyPr/>
          <a:lstStyle>
            <a:lvl1pPr marL="688975" indent="-688975">
              <a:buFont typeface="Arial" panose="020B0604020202020204" pitchFamily="34" charset="0"/>
              <a:buChar char="•"/>
              <a:defRPr>
                <a:solidFill>
                  <a:schemeClr val="bg1"/>
                </a:solidFill>
              </a:defRPr>
            </a:lvl1pPr>
            <a:lvl2pPr marL="1027113" indent="-688975">
              <a:buFont typeface="Arial" panose="020B0604020202020204" pitchFamily="34" charset="0"/>
              <a:buChar char="•"/>
              <a:defRPr>
                <a:solidFill>
                  <a:schemeClr val="bg1"/>
                </a:solidFill>
              </a:defRPr>
            </a:lvl2pPr>
            <a:lvl3pPr marL="1371600" indent="-685800">
              <a:buFont typeface="Arial" panose="020B0604020202020204" pitchFamily="34" charset="0"/>
              <a:buChar char="•"/>
              <a:defRPr>
                <a:solidFill>
                  <a:schemeClr val="bg1"/>
                </a:solidFill>
              </a:defRPr>
            </a:lvl3pPr>
            <a:lvl4pPr marL="1716088" indent="-685800">
              <a:buFont typeface="Arial" panose="020B0604020202020204" pitchFamily="34" charset="0"/>
              <a:buChar char="•"/>
              <a:defRPr>
                <a:solidFill>
                  <a:schemeClr val="bg1"/>
                </a:solidFill>
              </a:defRPr>
            </a:lvl4pPr>
            <a:lvl5pPr marL="2060575" indent="-460375">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G Dark [EVBG Watermark]">
    <p:spTree>
      <p:nvGrpSpPr>
        <p:cNvPr id="1" name=""/>
        <p:cNvGrpSpPr/>
        <p:nvPr/>
      </p:nvGrpSpPr>
      <p:grpSpPr>
        <a:xfrm>
          <a:off x="0" y="0"/>
          <a:ext cx="0" cy="0"/>
          <a:chOff x="0" y="0"/>
          <a:chExt cx="0" cy="0"/>
        </a:xfrm>
      </p:grpSpPr>
      <p:grpSp>
        <p:nvGrpSpPr>
          <p:cNvPr id="4" name="Group 3"/>
          <p:cNvGrpSpPr/>
          <p:nvPr userDrawn="1"/>
        </p:nvGrpSpPr>
        <p:grpSpPr>
          <a:xfrm>
            <a:off x="-615" y="1"/>
            <a:ext cx="18288005" cy="10289660"/>
            <a:chOff x="-3" y="0"/>
            <a:chExt cx="12192003" cy="6859773"/>
          </a:xfrm>
        </p:grpSpPr>
        <p:grpSp>
          <p:nvGrpSpPr>
            <p:cNvPr id="5" name="Group 4"/>
            <p:cNvGrpSpPr/>
            <p:nvPr userDrawn="1"/>
          </p:nvGrpSpPr>
          <p:grpSpPr>
            <a:xfrm>
              <a:off x="-3" y="0"/>
              <a:ext cx="12192003" cy="6859773"/>
              <a:chOff x="-2" y="-1772"/>
              <a:chExt cx="12192003" cy="6859773"/>
            </a:xfrm>
          </p:grpSpPr>
          <p:grpSp>
            <p:nvGrpSpPr>
              <p:cNvPr id="7" name="Group 6"/>
              <p:cNvGrpSpPr/>
              <p:nvPr userDrawn="1"/>
            </p:nvGrpSpPr>
            <p:grpSpPr>
              <a:xfrm>
                <a:off x="-2" y="-1772"/>
                <a:ext cx="12192001" cy="6859772"/>
                <a:chOff x="-2" y="-1772"/>
                <a:chExt cx="12192001" cy="6859772"/>
              </a:xfrm>
            </p:grpSpPr>
            <p:sp>
              <p:nvSpPr>
                <p:cNvPr id="9" name="Rectangle 8"/>
                <p:cNvSpPr/>
                <p:nvPr userDrawn="1"/>
              </p:nvSpPr>
              <p:spPr>
                <a:xfrm>
                  <a:off x="-2" y="-1772"/>
                  <a:ext cx="12192001" cy="6859772"/>
                </a:xfrm>
                <a:prstGeom prst="rect">
                  <a:avLst/>
                </a:prstGeom>
                <a:gradFill flip="none" rotWithShape="1">
                  <a:gsLst>
                    <a:gs pos="57000">
                      <a:srgbClr val="3E4C59"/>
                    </a:gs>
                    <a:gs pos="77000">
                      <a:srgbClr val="394754"/>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0" name="Freeform 9"/>
                <p:cNvSpPr>
                  <a:spLocks noEditPoints="1"/>
                </p:cNvSpPr>
                <p:nvPr userDrawn="1"/>
              </p:nvSpPr>
              <p:spPr bwMode="auto">
                <a:xfrm>
                  <a:off x="10629" y="-1772"/>
                  <a:ext cx="12141200" cy="6832600"/>
                </a:xfrm>
                <a:custGeom>
                  <a:avLst/>
                  <a:gdLst>
                    <a:gd name="T0" fmla="*/ 15675 w 20000"/>
                    <a:gd name="T1" fmla="*/ 4865 h 11250"/>
                    <a:gd name="T2" fmla="*/ 20000 w 20000"/>
                    <a:gd name="T3" fmla="*/ 7419 h 11250"/>
                    <a:gd name="T4" fmla="*/ 20000 w 20000"/>
                    <a:gd name="T5" fmla="*/ 6326 h 11250"/>
                    <a:gd name="T6" fmla="*/ 16395 w 20000"/>
                    <a:gd name="T7" fmla="*/ 4121 h 11250"/>
                    <a:gd name="T8" fmla="*/ 13935 w 20000"/>
                    <a:gd name="T9" fmla="*/ 0 h 11250"/>
                    <a:gd name="T10" fmla="*/ 12221 w 20000"/>
                    <a:gd name="T11" fmla="*/ 0 h 11250"/>
                    <a:gd name="T12" fmla="*/ 11579 w 20000"/>
                    <a:gd name="T13" fmla="*/ 2760 h 11250"/>
                    <a:gd name="T14" fmla="*/ 10666 w 20000"/>
                    <a:gd name="T15" fmla="*/ 0 h 11250"/>
                    <a:gd name="T16" fmla="*/ 9073 w 20000"/>
                    <a:gd name="T17" fmla="*/ 0 h 11250"/>
                    <a:gd name="T18" fmla="*/ 8255 w 20000"/>
                    <a:gd name="T19" fmla="*/ 2676 h 11250"/>
                    <a:gd name="T20" fmla="*/ 7606 w 20000"/>
                    <a:gd name="T21" fmla="*/ 0 h 11250"/>
                    <a:gd name="T22" fmla="*/ 6111 w 20000"/>
                    <a:gd name="T23" fmla="*/ 0 h 11250"/>
                    <a:gd name="T24" fmla="*/ 3560 w 20000"/>
                    <a:gd name="T25" fmla="*/ 4299 h 11250"/>
                    <a:gd name="T26" fmla="*/ 0 w 20000"/>
                    <a:gd name="T27" fmla="*/ 6514 h 11250"/>
                    <a:gd name="T28" fmla="*/ 0 w 20000"/>
                    <a:gd name="T29" fmla="*/ 7611 h 11250"/>
                    <a:gd name="T30" fmla="*/ 4284 w 20000"/>
                    <a:gd name="T31" fmla="*/ 5044 h 11250"/>
                    <a:gd name="T32" fmla="*/ 6790 w 20000"/>
                    <a:gd name="T33" fmla="*/ 1286 h 11250"/>
                    <a:gd name="T34" fmla="*/ 7618 w 20000"/>
                    <a:gd name="T35" fmla="*/ 3931 h 11250"/>
                    <a:gd name="T36" fmla="*/ 5366 w 20000"/>
                    <a:gd name="T37" fmla="*/ 6801 h 11250"/>
                    <a:gd name="T38" fmla="*/ 0 w 20000"/>
                    <a:gd name="T39" fmla="*/ 10010 h 11250"/>
                    <a:gd name="T40" fmla="*/ 0 w 20000"/>
                    <a:gd name="T41" fmla="*/ 11098 h 11250"/>
                    <a:gd name="T42" fmla="*/ 6088 w 20000"/>
                    <a:gd name="T43" fmla="*/ 7549 h 11250"/>
                    <a:gd name="T44" fmla="*/ 8136 w 20000"/>
                    <a:gd name="T45" fmla="*/ 5070 h 11250"/>
                    <a:gd name="T46" fmla="*/ 9349 w 20000"/>
                    <a:gd name="T47" fmla="*/ 7104 h 11250"/>
                    <a:gd name="T48" fmla="*/ 7786 w 20000"/>
                    <a:gd name="T49" fmla="*/ 8940 h 11250"/>
                    <a:gd name="T50" fmla="*/ 4916 w 20000"/>
                    <a:gd name="T51" fmla="*/ 11250 h 11250"/>
                    <a:gd name="T52" fmla="*/ 6733 w 20000"/>
                    <a:gd name="T53" fmla="*/ 11250 h 11250"/>
                    <a:gd name="T54" fmla="*/ 8525 w 20000"/>
                    <a:gd name="T55" fmla="*/ 9673 h 11250"/>
                    <a:gd name="T56" fmla="*/ 9993 w 20000"/>
                    <a:gd name="T57" fmla="*/ 7979 h 11250"/>
                    <a:gd name="T58" fmla="*/ 13425 w 20000"/>
                    <a:gd name="T59" fmla="*/ 11250 h 11250"/>
                    <a:gd name="T60" fmla="*/ 15320 w 20000"/>
                    <a:gd name="T61" fmla="*/ 11250 h 11250"/>
                    <a:gd name="T62" fmla="*/ 10628 w 20000"/>
                    <a:gd name="T63" fmla="*/ 7099 h 11250"/>
                    <a:gd name="T64" fmla="*/ 11758 w 20000"/>
                    <a:gd name="T65" fmla="*/ 5109 h 11250"/>
                    <a:gd name="T66" fmla="*/ 13759 w 20000"/>
                    <a:gd name="T67" fmla="*/ 7369 h 11250"/>
                    <a:gd name="T68" fmla="*/ 20000 w 20000"/>
                    <a:gd name="T69" fmla="*/ 10769 h 11250"/>
                    <a:gd name="T70" fmla="*/ 20000 w 20000"/>
                    <a:gd name="T71" fmla="*/ 9688 h 11250"/>
                    <a:gd name="T72" fmla="*/ 14456 w 20000"/>
                    <a:gd name="T73" fmla="*/ 6597 h 11250"/>
                    <a:gd name="T74" fmla="*/ 12250 w 20000"/>
                    <a:gd name="T75" fmla="*/ 3972 h 11250"/>
                    <a:gd name="T76" fmla="*/ 13131 w 20000"/>
                    <a:gd name="T77" fmla="*/ 897 h 11250"/>
                    <a:gd name="T78" fmla="*/ 15675 w 20000"/>
                    <a:gd name="T79" fmla="*/ 4865 h 11250"/>
                    <a:gd name="T80" fmla="*/ 9971 w 20000"/>
                    <a:gd name="T81" fmla="*/ 6183 h 11250"/>
                    <a:gd name="T82" fmla="*/ 8770 w 20000"/>
                    <a:gd name="T83" fmla="*/ 3991 h 11250"/>
                    <a:gd name="T84" fmla="*/ 9874 w 20000"/>
                    <a:gd name="T85" fmla="*/ 1171 h 11250"/>
                    <a:gd name="T86" fmla="*/ 11086 w 20000"/>
                    <a:gd name="T87" fmla="*/ 4063 h 11250"/>
                    <a:gd name="T88" fmla="*/ 9971 w 20000"/>
                    <a:gd name="T89" fmla="*/ 6183 h 11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000" h="11250">
                      <a:moveTo>
                        <a:pt x="15675" y="4865"/>
                      </a:moveTo>
                      <a:cubicBezTo>
                        <a:pt x="16901" y="6050"/>
                        <a:pt x="18380" y="6915"/>
                        <a:pt x="20000" y="7419"/>
                      </a:cubicBezTo>
                      <a:lnTo>
                        <a:pt x="20000" y="6326"/>
                      </a:lnTo>
                      <a:cubicBezTo>
                        <a:pt x="18655" y="5860"/>
                        <a:pt x="17426" y="5114"/>
                        <a:pt x="16395" y="4121"/>
                      </a:cubicBezTo>
                      <a:cubicBezTo>
                        <a:pt x="15189" y="2954"/>
                        <a:pt x="14350" y="1539"/>
                        <a:pt x="13935" y="0"/>
                      </a:cubicBezTo>
                      <a:lnTo>
                        <a:pt x="12221" y="0"/>
                      </a:lnTo>
                      <a:cubicBezTo>
                        <a:pt x="12090" y="944"/>
                        <a:pt x="11874" y="1866"/>
                        <a:pt x="11579" y="2760"/>
                      </a:cubicBezTo>
                      <a:cubicBezTo>
                        <a:pt x="11160" y="1881"/>
                        <a:pt x="10854" y="956"/>
                        <a:pt x="10666" y="0"/>
                      </a:cubicBezTo>
                      <a:lnTo>
                        <a:pt x="9073" y="0"/>
                      </a:lnTo>
                      <a:cubicBezTo>
                        <a:pt x="8904" y="923"/>
                        <a:pt x="8630" y="1819"/>
                        <a:pt x="8255" y="2676"/>
                      </a:cubicBezTo>
                      <a:cubicBezTo>
                        <a:pt x="7961" y="1813"/>
                        <a:pt x="7743" y="919"/>
                        <a:pt x="7606" y="0"/>
                      </a:cubicBezTo>
                      <a:lnTo>
                        <a:pt x="6111" y="0"/>
                      </a:lnTo>
                      <a:cubicBezTo>
                        <a:pt x="5690" y="1605"/>
                        <a:pt x="4821" y="3081"/>
                        <a:pt x="3560" y="4299"/>
                      </a:cubicBezTo>
                      <a:cubicBezTo>
                        <a:pt x="2543" y="5284"/>
                        <a:pt x="1329" y="6031"/>
                        <a:pt x="0" y="6514"/>
                      </a:cubicBezTo>
                      <a:lnTo>
                        <a:pt x="0" y="7611"/>
                      </a:lnTo>
                      <a:cubicBezTo>
                        <a:pt x="1602" y="7090"/>
                        <a:pt x="3066" y="6220"/>
                        <a:pt x="4284" y="5044"/>
                      </a:cubicBezTo>
                      <a:cubicBezTo>
                        <a:pt x="5411" y="3959"/>
                        <a:pt x="6256" y="2680"/>
                        <a:pt x="6790" y="1286"/>
                      </a:cubicBezTo>
                      <a:cubicBezTo>
                        <a:pt x="6991" y="2196"/>
                        <a:pt x="7268" y="3084"/>
                        <a:pt x="7618" y="3931"/>
                      </a:cubicBezTo>
                      <a:cubicBezTo>
                        <a:pt x="7015" y="4966"/>
                        <a:pt x="6265" y="5933"/>
                        <a:pt x="5366" y="6801"/>
                      </a:cubicBezTo>
                      <a:cubicBezTo>
                        <a:pt x="3840" y="8273"/>
                        <a:pt x="2008" y="9360"/>
                        <a:pt x="0" y="10010"/>
                      </a:cubicBezTo>
                      <a:lnTo>
                        <a:pt x="0" y="11098"/>
                      </a:lnTo>
                      <a:cubicBezTo>
                        <a:pt x="2283" y="10413"/>
                        <a:pt x="4368" y="9209"/>
                        <a:pt x="6088" y="7549"/>
                      </a:cubicBezTo>
                      <a:cubicBezTo>
                        <a:pt x="6876" y="6790"/>
                        <a:pt x="7559" y="5956"/>
                        <a:pt x="8136" y="5070"/>
                      </a:cubicBezTo>
                      <a:cubicBezTo>
                        <a:pt x="8493" y="5779"/>
                        <a:pt x="8895" y="6455"/>
                        <a:pt x="9349" y="7104"/>
                      </a:cubicBezTo>
                      <a:cubicBezTo>
                        <a:pt x="8878" y="7750"/>
                        <a:pt x="8359" y="8361"/>
                        <a:pt x="7786" y="8940"/>
                      </a:cubicBezTo>
                      <a:cubicBezTo>
                        <a:pt x="6914" y="9824"/>
                        <a:pt x="5951" y="10596"/>
                        <a:pt x="4916" y="11250"/>
                      </a:cubicBezTo>
                      <a:lnTo>
                        <a:pt x="6733" y="11250"/>
                      </a:lnTo>
                      <a:cubicBezTo>
                        <a:pt x="7363" y="10769"/>
                        <a:pt x="7961" y="10243"/>
                        <a:pt x="8525" y="9673"/>
                      </a:cubicBezTo>
                      <a:cubicBezTo>
                        <a:pt x="9056" y="9136"/>
                        <a:pt x="9545" y="8569"/>
                        <a:pt x="9993" y="7979"/>
                      </a:cubicBezTo>
                      <a:cubicBezTo>
                        <a:pt x="10975" y="9214"/>
                        <a:pt x="12131" y="10315"/>
                        <a:pt x="13425" y="11250"/>
                      </a:cubicBezTo>
                      <a:lnTo>
                        <a:pt x="15320" y="11250"/>
                      </a:lnTo>
                      <a:cubicBezTo>
                        <a:pt x="13488" y="10168"/>
                        <a:pt x="11893" y="8754"/>
                        <a:pt x="10628" y="7099"/>
                      </a:cubicBezTo>
                      <a:cubicBezTo>
                        <a:pt x="11049" y="6461"/>
                        <a:pt x="11429" y="5794"/>
                        <a:pt x="11758" y="5109"/>
                      </a:cubicBezTo>
                      <a:cubicBezTo>
                        <a:pt x="12330" y="5915"/>
                        <a:pt x="12998" y="6675"/>
                        <a:pt x="13759" y="7369"/>
                      </a:cubicBezTo>
                      <a:cubicBezTo>
                        <a:pt x="15523" y="8969"/>
                        <a:pt x="17660" y="10123"/>
                        <a:pt x="20000" y="10769"/>
                      </a:cubicBezTo>
                      <a:lnTo>
                        <a:pt x="20000" y="9688"/>
                      </a:lnTo>
                      <a:cubicBezTo>
                        <a:pt x="17921" y="9073"/>
                        <a:pt x="16026" y="8025"/>
                        <a:pt x="14456" y="6597"/>
                      </a:cubicBezTo>
                      <a:cubicBezTo>
                        <a:pt x="13585" y="5806"/>
                        <a:pt x="12849" y="4922"/>
                        <a:pt x="12250" y="3972"/>
                      </a:cubicBezTo>
                      <a:cubicBezTo>
                        <a:pt x="12641" y="2979"/>
                        <a:pt x="12938" y="1952"/>
                        <a:pt x="13131" y="897"/>
                      </a:cubicBezTo>
                      <a:cubicBezTo>
                        <a:pt x="13634" y="2371"/>
                        <a:pt x="14494" y="3724"/>
                        <a:pt x="15675" y="4865"/>
                      </a:cubicBezTo>
                      <a:close/>
                      <a:moveTo>
                        <a:pt x="9971" y="6183"/>
                      </a:moveTo>
                      <a:cubicBezTo>
                        <a:pt x="9511" y="5485"/>
                        <a:pt x="9114" y="4754"/>
                        <a:pt x="8770" y="3991"/>
                      </a:cubicBezTo>
                      <a:cubicBezTo>
                        <a:pt x="9245" y="3090"/>
                        <a:pt x="9615" y="2150"/>
                        <a:pt x="9874" y="1171"/>
                      </a:cubicBezTo>
                      <a:cubicBezTo>
                        <a:pt x="10155" y="2180"/>
                        <a:pt x="10565" y="3146"/>
                        <a:pt x="11086" y="4063"/>
                      </a:cubicBezTo>
                      <a:cubicBezTo>
                        <a:pt x="10773" y="4791"/>
                        <a:pt x="10396" y="5500"/>
                        <a:pt x="9971" y="6183"/>
                      </a:cubicBezTo>
                      <a:close/>
                    </a:path>
                  </a:pathLst>
                </a:custGeom>
                <a:solidFill>
                  <a:srgbClr val="39475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5400"/>
                </a:p>
              </p:txBody>
            </p:sp>
          </p:grpSp>
          <p:sp>
            <p:nvSpPr>
              <p:cNvPr id="8" name="Rectangle 7"/>
              <p:cNvSpPr/>
              <p:nvPr userDrawn="1"/>
            </p:nvSpPr>
            <p:spPr>
              <a:xfrm>
                <a:off x="12039601" y="1"/>
                <a:ext cx="1524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gr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4001" y="6442880"/>
              <a:ext cx="1285849" cy="263488"/>
            </a:xfrm>
            <a:prstGeom prst="rect">
              <a:avLst/>
            </a:prstGeom>
          </p:spPr>
        </p:pic>
      </p:grpSp>
    </p:spTree>
    <p:extLst>
      <p:ext uri="{BB962C8B-B14F-4D97-AF65-F5344CB8AC3E}">
        <p14:creationId xmlns:p14="http://schemas.microsoft.com/office/powerpoint/2010/main" val="14227706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e line] + Content, BG Blue [EVBG Watermark]">
    <p:spTree>
      <p:nvGrpSpPr>
        <p:cNvPr id="1" name=""/>
        <p:cNvGrpSpPr/>
        <p:nvPr/>
      </p:nvGrpSpPr>
      <p:grpSpPr>
        <a:xfrm>
          <a:off x="0" y="0"/>
          <a:ext cx="0" cy="0"/>
          <a:chOff x="0" y="0"/>
          <a:chExt cx="0" cy="0"/>
        </a:xfrm>
      </p:grpSpPr>
      <p:grpSp>
        <p:nvGrpSpPr>
          <p:cNvPr id="6" name="Group 5"/>
          <p:cNvGrpSpPr/>
          <p:nvPr userDrawn="1"/>
        </p:nvGrpSpPr>
        <p:grpSpPr>
          <a:xfrm>
            <a:off x="-615" y="-2"/>
            <a:ext cx="18288005" cy="10289661"/>
            <a:chOff x="-3" y="-1"/>
            <a:chExt cx="12192003" cy="6859774"/>
          </a:xfrm>
        </p:grpSpPr>
        <p:grpSp>
          <p:nvGrpSpPr>
            <p:cNvPr id="7" name="Group 6"/>
            <p:cNvGrpSpPr/>
            <p:nvPr userDrawn="1"/>
          </p:nvGrpSpPr>
          <p:grpSpPr>
            <a:xfrm>
              <a:off x="-3" y="-1"/>
              <a:ext cx="12192003" cy="6859774"/>
              <a:chOff x="-2" y="-1773"/>
              <a:chExt cx="12192003" cy="6859774"/>
            </a:xfrm>
          </p:grpSpPr>
          <p:grpSp>
            <p:nvGrpSpPr>
              <p:cNvPr id="11" name="Group 10"/>
              <p:cNvGrpSpPr/>
              <p:nvPr userDrawn="1"/>
            </p:nvGrpSpPr>
            <p:grpSpPr>
              <a:xfrm>
                <a:off x="-2" y="-1773"/>
                <a:ext cx="12192001" cy="6859773"/>
                <a:chOff x="-2" y="-1773"/>
                <a:chExt cx="12192001" cy="6859773"/>
              </a:xfrm>
            </p:grpSpPr>
            <p:sp>
              <p:nvSpPr>
                <p:cNvPr id="14" name="Rectangle 13"/>
                <p:cNvSpPr/>
                <p:nvPr userDrawn="1"/>
              </p:nvSpPr>
              <p:spPr>
                <a:xfrm>
                  <a:off x="-2" y="-1772"/>
                  <a:ext cx="12192001" cy="6859772"/>
                </a:xfrm>
                <a:prstGeom prst="rect">
                  <a:avLst/>
                </a:prstGeom>
                <a:gradFill flip="none" rotWithShape="1">
                  <a:gsLst>
                    <a:gs pos="57000">
                      <a:srgbClr val="128DD1"/>
                    </a:gs>
                    <a:gs pos="77000">
                      <a:srgbClr val="0099DD"/>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p>
              </p:txBody>
            </p:sp>
            <p:sp>
              <p:nvSpPr>
                <p:cNvPr id="15" name="Freeform 9"/>
                <p:cNvSpPr>
                  <a:spLocks noEditPoints="1"/>
                </p:cNvSpPr>
                <p:nvPr userDrawn="1"/>
              </p:nvSpPr>
              <p:spPr bwMode="auto">
                <a:xfrm>
                  <a:off x="10629" y="-1773"/>
                  <a:ext cx="12141200" cy="6832600"/>
                </a:xfrm>
                <a:custGeom>
                  <a:avLst/>
                  <a:gdLst>
                    <a:gd name="T0" fmla="*/ 15675 w 20000"/>
                    <a:gd name="T1" fmla="*/ 4865 h 11250"/>
                    <a:gd name="T2" fmla="*/ 20000 w 20000"/>
                    <a:gd name="T3" fmla="*/ 7419 h 11250"/>
                    <a:gd name="T4" fmla="*/ 20000 w 20000"/>
                    <a:gd name="T5" fmla="*/ 6326 h 11250"/>
                    <a:gd name="T6" fmla="*/ 16395 w 20000"/>
                    <a:gd name="T7" fmla="*/ 4121 h 11250"/>
                    <a:gd name="T8" fmla="*/ 13935 w 20000"/>
                    <a:gd name="T9" fmla="*/ 0 h 11250"/>
                    <a:gd name="T10" fmla="*/ 12221 w 20000"/>
                    <a:gd name="T11" fmla="*/ 0 h 11250"/>
                    <a:gd name="T12" fmla="*/ 11579 w 20000"/>
                    <a:gd name="T13" fmla="*/ 2760 h 11250"/>
                    <a:gd name="T14" fmla="*/ 10666 w 20000"/>
                    <a:gd name="T15" fmla="*/ 0 h 11250"/>
                    <a:gd name="T16" fmla="*/ 9073 w 20000"/>
                    <a:gd name="T17" fmla="*/ 0 h 11250"/>
                    <a:gd name="T18" fmla="*/ 8255 w 20000"/>
                    <a:gd name="T19" fmla="*/ 2676 h 11250"/>
                    <a:gd name="T20" fmla="*/ 7606 w 20000"/>
                    <a:gd name="T21" fmla="*/ 0 h 11250"/>
                    <a:gd name="T22" fmla="*/ 6111 w 20000"/>
                    <a:gd name="T23" fmla="*/ 0 h 11250"/>
                    <a:gd name="T24" fmla="*/ 3560 w 20000"/>
                    <a:gd name="T25" fmla="*/ 4299 h 11250"/>
                    <a:gd name="T26" fmla="*/ 0 w 20000"/>
                    <a:gd name="T27" fmla="*/ 6514 h 11250"/>
                    <a:gd name="T28" fmla="*/ 0 w 20000"/>
                    <a:gd name="T29" fmla="*/ 7611 h 11250"/>
                    <a:gd name="T30" fmla="*/ 4284 w 20000"/>
                    <a:gd name="T31" fmla="*/ 5044 h 11250"/>
                    <a:gd name="T32" fmla="*/ 6790 w 20000"/>
                    <a:gd name="T33" fmla="*/ 1286 h 11250"/>
                    <a:gd name="T34" fmla="*/ 7618 w 20000"/>
                    <a:gd name="T35" fmla="*/ 3931 h 11250"/>
                    <a:gd name="T36" fmla="*/ 5366 w 20000"/>
                    <a:gd name="T37" fmla="*/ 6801 h 11250"/>
                    <a:gd name="T38" fmla="*/ 0 w 20000"/>
                    <a:gd name="T39" fmla="*/ 10010 h 11250"/>
                    <a:gd name="T40" fmla="*/ 0 w 20000"/>
                    <a:gd name="T41" fmla="*/ 11098 h 11250"/>
                    <a:gd name="T42" fmla="*/ 6088 w 20000"/>
                    <a:gd name="T43" fmla="*/ 7549 h 11250"/>
                    <a:gd name="T44" fmla="*/ 8136 w 20000"/>
                    <a:gd name="T45" fmla="*/ 5070 h 11250"/>
                    <a:gd name="T46" fmla="*/ 9349 w 20000"/>
                    <a:gd name="T47" fmla="*/ 7104 h 11250"/>
                    <a:gd name="T48" fmla="*/ 7786 w 20000"/>
                    <a:gd name="T49" fmla="*/ 8940 h 11250"/>
                    <a:gd name="T50" fmla="*/ 4916 w 20000"/>
                    <a:gd name="T51" fmla="*/ 11250 h 11250"/>
                    <a:gd name="T52" fmla="*/ 6733 w 20000"/>
                    <a:gd name="T53" fmla="*/ 11250 h 11250"/>
                    <a:gd name="T54" fmla="*/ 8525 w 20000"/>
                    <a:gd name="T55" fmla="*/ 9673 h 11250"/>
                    <a:gd name="T56" fmla="*/ 9993 w 20000"/>
                    <a:gd name="T57" fmla="*/ 7979 h 11250"/>
                    <a:gd name="T58" fmla="*/ 13425 w 20000"/>
                    <a:gd name="T59" fmla="*/ 11250 h 11250"/>
                    <a:gd name="T60" fmla="*/ 15320 w 20000"/>
                    <a:gd name="T61" fmla="*/ 11250 h 11250"/>
                    <a:gd name="T62" fmla="*/ 10628 w 20000"/>
                    <a:gd name="T63" fmla="*/ 7099 h 11250"/>
                    <a:gd name="T64" fmla="*/ 11758 w 20000"/>
                    <a:gd name="T65" fmla="*/ 5109 h 11250"/>
                    <a:gd name="T66" fmla="*/ 13759 w 20000"/>
                    <a:gd name="T67" fmla="*/ 7369 h 11250"/>
                    <a:gd name="T68" fmla="*/ 20000 w 20000"/>
                    <a:gd name="T69" fmla="*/ 10769 h 11250"/>
                    <a:gd name="T70" fmla="*/ 20000 w 20000"/>
                    <a:gd name="T71" fmla="*/ 9688 h 11250"/>
                    <a:gd name="T72" fmla="*/ 14456 w 20000"/>
                    <a:gd name="T73" fmla="*/ 6597 h 11250"/>
                    <a:gd name="T74" fmla="*/ 12250 w 20000"/>
                    <a:gd name="T75" fmla="*/ 3972 h 11250"/>
                    <a:gd name="T76" fmla="*/ 13131 w 20000"/>
                    <a:gd name="T77" fmla="*/ 897 h 11250"/>
                    <a:gd name="T78" fmla="*/ 15675 w 20000"/>
                    <a:gd name="T79" fmla="*/ 4865 h 11250"/>
                    <a:gd name="T80" fmla="*/ 9971 w 20000"/>
                    <a:gd name="T81" fmla="*/ 6183 h 11250"/>
                    <a:gd name="T82" fmla="*/ 8770 w 20000"/>
                    <a:gd name="T83" fmla="*/ 3991 h 11250"/>
                    <a:gd name="T84" fmla="*/ 9874 w 20000"/>
                    <a:gd name="T85" fmla="*/ 1171 h 11250"/>
                    <a:gd name="T86" fmla="*/ 11086 w 20000"/>
                    <a:gd name="T87" fmla="*/ 4063 h 11250"/>
                    <a:gd name="T88" fmla="*/ 9971 w 20000"/>
                    <a:gd name="T89" fmla="*/ 6183 h 11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000" h="11250">
                      <a:moveTo>
                        <a:pt x="15675" y="4865"/>
                      </a:moveTo>
                      <a:cubicBezTo>
                        <a:pt x="16901" y="6050"/>
                        <a:pt x="18380" y="6915"/>
                        <a:pt x="20000" y="7419"/>
                      </a:cubicBezTo>
                      <a:lnTo>
                        <a:pt x="20000" y="6326"/>
                      </a:lnTo>
                      <a:cubicBezTo>
                        <a:pt x="18655" y="5860"/>
                        <a:pt x="17426" y="5114"/>
                        <a:pt x="16395" y="4121"/>
                      </a:cubicBezTo>
                      <a:cubicBezTo>
                        <a:pt x="15189" y="2954"/>
                        <a:pt x="14350" y="1539"/>
                        <a:pt x="13935" y="0"/>
                      </a:cubicBezTo>
                      <a:lnTo>
                        <a:pt x="12221" y="0"/>
                      </a:lnTo>
                      <a:cubicBezTo>
                        <a:pt x="12090" y="944"/>
                        <a:pt x="11874" y="1866"/>
                        <a:pt x="11579" y="2760"/>
                      </a:cubicBezTo>
                      <a:cubicBezTo>
                        <a:pt x="11160" y="1881"/>
                        <a:pt x="10854" y="956"/>
                        <a:pt x="10666" y="0"/>
                      </a:cubicBezTo>
                      <a:lnTo>
                        <a:pt x="9073" y="0"/>
                      </a:lnTo>
                      <a:cubicBezTo>
                        <a:pt x="8904" y="923"/>
                        <a:pt x="8630" y="1819"/>
                        <a:pt x="8255" y="2676"/>
                      </a:cubicBezTo>
                      <a:cubicBezTo>
                        <a:pt x="7961" y="1813"/>
                        <a:pt x="7743" y="919"/>
                        <a:pt x="7606" y="0"/>
                      </a:cubicBezTo>
                      <a:lnTo>
                        <a:pt x="6111" y="0"/>
                      </a:lnTo>
                      <a:cubicBezTo>
                        <a:pt x="5690" y="1605"/>
                        <a:pt x="4821" y="3081"/>
                        <a:pt x="3560" y="4299"/>
                      </a:cubicBezTo>
                      <a:cubicBezTo>
                        <a:pt x="2543" y="5284"/>
                        <a:pt x="1329" y="6031"/>
                        <a:pt x="0" y="6514"/>
                      </a:cubicBezTo>
                      <a:lnTo>
                        <a:pt x="0" y="7611"/>
                      </a:lnTo>
                      <a:cubicBezTo>
                        <a:pt x="1602" y="7090"/>
                        <a:pt x="3066" y="6220"/>
                        <a:pt x="4284" y="5044"/>
                      </a:cubicBezTo>
                      <a:cubicBezTo>
                        <a:pt x="5411" y="3959"/>
                        <a:pt x="6256" y="2680"/>
                        <a:pt x="6790" y="1286"/>
                      </a:cubicBezTo>
                      <a:cubicBezTo>
                        <a:pt x="6991" y="2196"/>
                        <a:pt x="7268" y="3084"/>
                        <a:pt x="7618" y="3931"/>
                      </a:cubicBezTo>
                      <a:cubicBezTo>
                        <a:pt x="7015" y="4966"/>
                        <a:pt x="6265" y="5933"/>
                        <a:pt x="5366" y="6801"/>
                      </a:cubicBezTo>
                      <a:cubicBezTo>
                        <a:pt x="3840" y="8273"/>
                        <a:pt x="2008" y="9360"/>
                        <a:pt x="0" y="10010"/>
                      </a:cubicBezTo>
                      <a:lnTo>
                        <a:pt x="0" y="11098"/>
                      </a:lnTo>
                      <a:cubicBezTo>
                        <a:pt x="2283" y="10413"/>
                        <a:pt x="4368" y="9209"/>
                        <a:pt x="6088" y="7549"/>
                      </a:cubicBezTo>
                      <a:cubicBezTo>
                        <a:pt x="6876" y="6790"/>
                        <a:pt x="7559" y="5956"/>
                        <a:pt x="8136" y="5070"/>
                      </a:cubicBezTo>
                      <a:cubicBezTo>
                        <a:pt x="8493" y="5779"/>
                        <a:pt x="8895" y="6455"/>
                        <a:pt x="9349" y="7104"/>
                      </a:cubicBezTo>
                      <a:cubicBezTo>
                        <a:pt x="8878" y="7750"/>
                        <a:pt x="8359" y="8361"/>
                        <a:pt x="7786" y="8940"/>
                      </a:cubicBezTo>
                      <a:cubicBezTo>
                        <a:pt x="6914" y="9824"/>
                        <a:pt x="5951" y="10596"/>
                        <a:pt x="4916" y="11250"/>
                      </a:cubicBezTo>
                      <a:lnTo>
                        <a:pt x="6733" y="11250"/>
                      </a:lnTo>
                      <a:cubicBezTo>
                        <a:pt x="7363" y="10769"/>
                        <a:pt x="7961" y="10243"/>
                        <a:pt x="8525" y="9673"/>
                      </a:cubicBezTo>
                      <a:cubicBezTo>
                        <a:pt x="9056" y="9136"/>
                        <a:pt x="9545" y="8569"/>
                        <a:pt x="9993" y="7979"/>
                      </a:cubicBezTo>
                      <a:cubicBezTo>
                        <a:pt x="10975" y="9214"/>
                        <a:pt x="12131" y="10315"/>
                        <a:pt x="13425" y="11250"/>
                      </a:cubicBezTo>
                      <a:lnTo>
                        <a:pt x="15320" y="11250"/>
                      </a:lnTo>
                      <a:cubicBezTo>
                        <a:pt x="13488" y="10168"/>
                        <a:pt x="11893" y="8754"/>
                        <a:pt x="10628" y="7099"/>
                      </a:cubicBezTo>
                      <a:cubicBezTo>
                        <a:pt x="11049" y="6461"/>
                        <a:pt x="11429" y="5794"/>
                        <a:pt x="11758" y="5109"/>
                      </a:cubicBezTo>
                      <a:cubicBezTo>
                        <a:pt x="12330" y="5915"/>
                        <a:pt x="12998" y="6675"/>
                        <a:pt x="13759" y="7369"/>
                      </a:cubicBezTo>
                      <a:cubicBezTo>
                        <a:pt x="15523" y="8969"/>
                        <a:pt x="17660" y="10123"/>
                        <a:pt x="20000" y="10769"/>
                      </a:cubicBezTo>
                      <a:lnTo>
                        <a:pt x="20000" y="9688"/>
                      </a:lnTo>
                      <a:cubicBezTo>
                        <a:pt x="17921" y="9073"/>
                        <a:pt x="16026" y="8025"/>
                        <a:pt x="14456" y="6597"/>
                      </a:cubicBezTo>
                      <a:cubicBezTo>
                        <a:pt x="13585" y="5806"/>
                        <a:pt x="12849" y="4922"/>
                        <a:pt x="12250" y="3972"/>
                      </a:cubicBezTo>
                      <a:cubicBezTo>
                        <a:pt x="12641" y="2979"/>
                        <a:pt x="12938" y="1952"/>
                        <a:pt x="13131" y="897"/>
                      </a:cubicBezTo>
                      <a:cubicBezTo>
                        <a:pt x="13634" y="2371"/>
                        <a:pt x="14494" y="3724"/>
                        <a:pt x="15675" y="4865"/>
                      </a:cubicBezTo>
                      <a:close/>
                      <a:moveTo>
                        <a:pt x="9971" y="6183"/>
                      </a:moveTo>
                      <a:cubicBezTo>
                        <a:pt x="9511" y="5485"/>
                        <a:pt x="9114" y="4754"/>
                        <a:pt x="8770" y="3991"/>
                      </a:cubicBezTo>
                      <a:cubicBezTo>
                        <a:pt x="9245" y="3090"/>
                        <a:pt x="9615" y="2150"/>
                        <a:pt x="9874" y="1171"/>
                      </a:cubicBezTo>
                      <a:cubicBezTo>
                        <a:pt x="10155" y="2180"/>
                        <a:pt x="10565" y="3146"/>
                        <a:pt x="11086" y="4063"/>
                      </a:cubicBezTo>
                      <a:cubicBezTo>
                        <a:pt x="10773" y="4791"/>
                        <a:pt x="10396" y="5500"/>
                        <a:pt x="9971" y="6183"/>
                      </a:cubicBezTo>
                      <a:close/>
                    </a:path>
                  </a:pathLst>
                </a:custGeom>
                <a:solidFill>
                  <a:srgbClr val="0099D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5400"/>
                </a:p>
              </p:txBody>
            </p:sp>
          </p:grpSp>
          <p:sp>
            <p:nvSpPr>
              <p:cNvPr id="13" name="Rectangle 12"/>
              <p:cNvSpPr/>
              <p:nvPr userDrawn="1"/>
            </p:nvSpPr>
            <p:spPr>
              <a:xfrm>
                <a:off x="12039601" y="1"/>
                <a:ext cx="1524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gr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4001" y="6442880"/>
              <a:ext cx="1285849" cy="263488"/>
            </a:xfrm>
            <a:prstGeom prst="rect">
              <a:avLst/>
            </a:prstGeom>
          </p:spPr>
        </p:pic>
      </p:grpSp>
      <p:sp>
        <p:nvSpPr>
          <p:cNvPr id="9" name="Title Placeholder 8"/>
          <p:cNvSpPr>
            <a:spLocks noGrp="1"/>
          </p:cNvSpPr>
          <p:nvPr>
            <p:ph type="title"/>
          </p:nvPr>
        </p:nvSpPr>
        <p:spPr>
          <a:xfrm>
            <a:off x="-2" y="285752"/>
            <a:ext cx="381003" cy="869336"/>
          </a:xfrm>
          <a:prstGeom prst="rect">
            <a:avLst/>
          </a:prstGeom>
          <a:solidFill>
            <a:srgbClr val="D01F29"/>
          </a:solidFill>
        </p:spPr>
        <p:txBody>
          <a:bodyPr vert="horz" wrap="none" lIns="548640" tIns="45720" rIns="91440" bIns="45720" rtlCol="0" anchor="ctr" anchorCtr="0">
            <a:noAutofit/>
          </a:bodyPr>
          <a:lstStyle>
            <a:lvl1pPr>
              <a:defRPr spc="-225">
                <a:solidFill>
                  <a:schemeClr val="bg1"/>
                </a:solidFill>
              </a:defRPr>
            </a:lvl1pPr>
          </a:lstStyle>
          <a:p>
            <a:pPr lvl="0"/>
            <a:r>
              <a:rPr lang="en-US"/>
              <a:t>Click to edit Master title style</a:t>
            </a:r>
            <a:endParaRPr lang="en-US" dirty="0"/>
          </a:p>
        </p:txBody>
      </p:sp>
      <p:sp>
        <p:nvSpPr>
          <p:cNvPr id="16" name="Text Placeholder 5"/>
          <p:cNvSpPr>
            <a:spLocks noGrp="1"/>
          </p:cNvSpPr>
          <p:nvPr>
            <p:ph type="body" sz="quarter" idx="12"/>
          </p:nvPr>
        </p:nvSpPr>
        <p:spPr>
          <a:xfrm>
            <a:off x="380999" y="1449388"/>
            <a:ext cx="17297401" cy="7816058"/>
          </a:xfrm>
          <a:prstGeom prst="rect">
            <a:avLst/>
          </a:prstGeom>
        </p:spPr>
        <p:txBody>
          <a:bodyPr/>
          <a:lstStyle>
            <a:lvl1pPr marL="688975" indent="-688975">
              <a:buFont typeface="Arial" panose="020B0604020202020204" pitchFamily="34" charset="0"/>
              <a:buChar char="•"/>
              <a:defRPr>
                <a:solidFill>
                  <a:schemeClr val="bg1"/>
                </a:solidFill>
              </a:defRPr>
            </a:lvl1pPr>
            <a:lvl2pPr marL="1027113" indent="-688975">
              <a:buFont typeface="Arial" panose="020B0604020202020204" pitchFamily="34" charset="0"/>
              <a:buChar char="•"/>
              <a:defRPr>
                <a:solidFill>
                  <a:schemeClr val="bg1"/>
                </a:solidFill>
              </a:defRPr>
            </a:lvl2pPr>
            <a:lvl3pPr marL="1371600" indent="-685800">
              <a:buFont typeface="Arial" panose="020B0604020202020204" pitchFamily="34" charset="0"/>
              <a:buChar char="•"/>
              <a:defRPr>
                <a:solidFill>
                  <a:schemeClr val="bg1"/>
                </a:solidFill>
              </a:defRPr>
            </a:lvl3pPr>
            <a:lvl4pPr marL="1716088" indent="-685800">
              <a:buFont typeface="Arial" panose="020B0604020202020204" pitchFamily="34" charset="0"/>
              <a:buChar char="•"/>
              <a:defRPr>
                <a:solidFill>
                  <a:schemeClr val="bg1"/>
                </a:solidFill>
              </a:defRPr>
            </a:lvl4pPr>
            <a:lvl5pPr marL="2060575" indent="-460375">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638839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C07EF2-C981-4903-A2D8-26BADA0A165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7702"/>
            <a:ext cx="18055539" cy="10304702"/>
          </a:xfrm>
          <a:prstGeom prst="rect">
            <a:avLst/>
          </a:prstGeom>
        </p:spPr>
      </p:pic>
      <p:sp>
        <p:nvSpPr>
          <p:cNvPr id="28" name="Rectangle 27">
            <a:extLst>
              <a:ext uri="{FF2B5EF4-FFF2-40B4-BE49-F238E27FC236}">
                <a16:creationId xmlns:a16="http://schemas.microsoft.com/office/drawing/2014/main" id="{CCDDBF41-FB77-422B-B756-4C3D80C54124}"/>
              </a:ext>
            </a:extLst>
          </p:cNvPr>
          <p:cNvSpPr/>
          <p:nvPr userDrawn="1"/>
        </p:nvSpPr>
        <p:spPr>
          <a:xfrm>
            <a:off x="1" y="-1"/>
            <a:ext cx="6781799" cy="10287001"/>
          </a:xfrm>
          <a:prstGeom prst="rect">
            <a:avLst/>
          </a:prstGeom>
          <a:gradFill flip="none" rotWithShape="1">
            <a:gsLst>
              <a:gs pos="50000">
                <a:schemeClr val="tx1">
                  <a:alpha val="80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9" name="Right Triangle 28">
            <a:extLst>
              <a:ext uri="{FF2B5EF4-FFF2-40B4-BE49-F238E27FC236}">
                <a16:creationId xmlns:a16="http://schemas.microsoft.com/office/drawing/2014/main" id="{9DE23A53-A102-4C5A-BDAE-2EF1FF5EBEB9}"/>
              </a:ext>
            </a:extLst>
          </p:cNvPr>
          <p:cNvSpPr/>
          <p:nvPr userDrawn="1"/>
        </p:nvSpPr>
        <p:spPr>
          <a:xfrm flipH="1">
            <a:off x="14403900" y="3543300"/>
            <a:ext cx="3886200" cy="6743689"/>
          </a:xfrm>
          <a:prstGeom prst="rtTriangle">
            <a:avLst/>
          </a:prstGeom>
          <a:solidFill>
            <a:srgbClr val="00B0F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a:extLst>
              <a:ext uri="{FF2B5EF4-FFF2-40B4-BE49-F238E27FC236}">
                <a16:creationId xmlns:a16="http://schemas.microsoft.com/office/drawing/2014/main" id="{3894451F-91CC-4821-AA0B-3BFD8B5D6FFE}"/>
              </a:ext>
            </a:extLst>
          </p:cNvPr>
          <p:cNvSpPr/>
          <p:nvPr userDrawn="1"/>
        </p:nvSpPr>
        <p:spPr>
          <a:xfrm flipH="1">
            <a:off x="15588858" y="5600700"/>
            <a:ext cx="2700578" cy="4686289"/>
          </a:xfrm>
          <a:prstGeom prst="rtTriangle">
            <a:avLst/>
          </a:prstGeom>
          <a:solidFill>
            <a:srgbClr val="22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B9D0504D-442C-45BB-AD68-078ECA1CB711}"/>
              </a:ext>
            </a:extLst>
          </p:cNvPr>
          <p:cNvGrpSpPr/>
          <p:nvPr userDrawn="1"/>
        </p:nvGrpSpPr>
        <p:grpSpPr>
          <a:xfrm>
            <a:off x="16296945" y="6825229"/>
            <a:ext cx="1994916" cy="3461760"/>
            <a:chOff x="16296945" y="6825229"/>
            <a:chExt cx="1994916" cy="3461760"/>
          </a:xfrm>
        </p:grpSpPr>
        <p:sp>
          <p:nvSpPr>
            <p:cNvPr id="32" name="Right Triangle 31">
              <a:extLst>
                <a:ext uri="{FF2B5EF4-FFF2-40B4-BE49-F238E27FC236}">
                  <a16:creationId xmlns:a16="http://schemas.microsoft.com/office/drawing/2014/main" id="{7B239160-D59B-48C3-8C2E-D998BE957116}"/>
                </a:ext>
              </a:extLst>
            </p:cNvPr>
            <p:cNvSpPr/>
            <p:nvPr/>
          </p:nvSpPr>
          <p:spPr>
            <a:xfrm flipH="1">
              <a:off x="16296945" y="6825229"/>
              <a:ext cx="1994916" cy="3461760"/>
            </a:xfrm>
            <a:prstGeom prst="rtTriangle">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Triangle 32">
              <a:extLst>
                <a:ext uri="{FF2B5EF4-FFF2-40B4-BE49-F238E27FC236}">
                  <a16:creationId xmlns:a16="http://schemas.microsoft.com/office/drawing/2014/main" id="{C89F1E7E-9B6B-4111-83F0-87C6D99228E4}"/>
                </a:ext>
              </a:extLst>
            </p:cNvPr>
            <p:cNvSpPr/>
            <p:nvPr/>
          </p:nvSpPr>
          <p:spPr>
            <a:xfrm flipH="1">
              <a:off x="16596566" y="7353299"/>
              <a:ext cx="1690603" cy="2933689"/>
            </a:xfrm>
            <a:prstGeom prst="rtTriangle">
              <a:avLst/>
            </a:prstGeom>
            <a:solidFill>
              <a:srgbClr val="BD1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ight Triangle 31">
            <a:extLst>
              <a:ext uri="{FF2B5EF4-FFF2-40B4-BE49-F238E27FC236}">
                <a16:creationId xmlns:a16="http://schemas.microsoft.com/office/drawing/2014/main" id="{36A42C0B-5747-4523-9D49-AA054DE8801B}"/>
              </a:ext>
            </a:extLst>
          </p:cNvPr>
          <p:cNvSpPr/>
          <p:nvPr userDrawn="1"/>
        </p:nvSpPr>
        <p:spPr>
          <a:xfrm>
            <a:off x="0" y="-16042"/>
            <a:ext cx="7465516" cy="10303032"/>
          </a:xfrm>
          <a:custGeom>
            <a:avLst/>
            <a:gdLst>
              <a:gd name="connsiteX0" fmla="*/ 0 w 7462769"/>
              <a:gd name="connsiteY0" fmla="*/ 12929042 h 12929042"/>
              <a:gd name="connsiteX1" fmla="*/ 0 w 7462769"/>
              <a:gd name="connsiteY1" fmla="*/ 0 h 12929042"/>
              <a:gd name="connsiteX2" fmla="*/ 7462769 w 7462769"/>
              <a:gd name="connsiteY2" fmla="*/ 12929042 h 12929042"/>
              <a:gd name="connsiteX3" fmla="*/ 0 w 7462769"/>
              <a:gd name="connsiteY3" fmla="*/ 12929042 h 12929042"/>
              <a:gd name="connsiteX0" fmla="*/ 0 w 7462769"/>
              <a:gd name="connsiteY0" fmla="*/ 12929042 h 12929042"/>
              <a:gd name="connsiteX1" fmla="*/ 0 w 7462769"/>
              <a:gd name="connsiteY1" fmla="*/ 0 h 12929042"/>
              <a:gd name="connsiteX2" fmla="*/ 1521253 w 7462769"/>
              <a:gd name="connsiteY2" fmla="*/ 2626010 h 12929042"/>
              <a:gd name="connsiteX3" fmla="*/ 7462769 w 7462769"/>
              <a:gd name="connsiteY3" fmla="*/ 12929042 h 12929042"/>
              <a:gd name="connsiteX4" fmla="*/ 0 w 7462769"/>
              <a:gd name="connsiteY4" fmla="*/ 12929042 h 12929042"/>
              <a:gd name="connsiteX0" fmla="*/ 2747 w 7465516"/>
              <a:gd name="connsiteY0" fmla="*/ 12929042 h 12929042"/>
              <a:gd name="connsiteX1" fmla="*/ 0 w 7465516"/>
              <a:gd name="connsiteY1" fmla="*/ 2626010 h 12929042"/>
              <a:gd name="connsiteX2" fmla="*/ 2747 w 7465516"/>
              <a:gd name="connsiteY2" fmla="*/ 0 h 12929042"/>
              <a:gd name="connsiteX3" fmla="*/ 1524000 w 7465516"/>
              <a:gd name="connsiteY3" fmla="*/ 2626010 h 12929042"/>
              <a:gd name="connsiteX4" fmla="*/ 7465516 w 7465516"/>
              <a:gd name="connsiteY4" fmla="*/ 12929042 h 12929042"/>
              <a:gd name="connsiteX5" fmla="*/ 2747 w 7465516"/>
              <a:gd name="connsiteY5" fmla="*/ 12929042 h 12929042"/>
              <a:gd name="connsiteX0" fmla="*/ 2747 w 7465516"/>
              <a:gd name="connsiteY0" fmla="*/ 11590911 h 11590911"/>
              <a:gd name="connsiteX1" fmla="*/ 0 w 7465516"/>
              <a:gd name="connsiteY1" fmla="*/ 1287879 h 11590911"/>
              <a:gd name="connsiteX2" fmla="*/ 1524000 w 7465516"/>
              <a:gd name="connsiteY2" fmla="*/ 1287879 h 11590911"/>
              <a:gd name="connsiteX3" fmla="*/ 7465516 w 7465516"/>
              <a:gd name="connsiteY3" fmla="*/ 11590911 h 11590911"/>
              <a:gd name="connsiteX4" fmla="*/ 2747 w 7465516"/>
              <a:gd name="connsiteY4" fmla="*/ 11590911 h 11590911"/>
              <a:gd name="connsiteX0" fmla="*/ 2747 w 7465516"/>
              <a:gd name="connsiteY0" fmla="*/ 11636228 h 11636228"/>
              <a:gd name="connsiteX1" fmla="*/ 0 w 7465516"/>
              <a:gd name="connsiteY1" fmla="*/ 1333196 h 11636228"/>
              <a:gd name="connsiteX2" fmla="*/ 1524000 w 7465516"/>
              <a:gd name="connsiteY2" fmla="*/ 1333196 h 11636228"/>
              <a:gd name="connsiteX3" fmla="*/ 7465516 w 7465516"/>
              <a:gd name="connsiteY3" fmla="*/ 11636228 h 11636228"/>
              <a:gd name="connsiteX4" fmla="*/ 2747 w 7465516"/>
              <a:gd name="connsiteY4" fmla="*/ 11636228 h 11636228"/>
              <a:gd name="connsiteX0" fmla="*/ 2747 w 7465516"/>
              <a:gd name="connsiteY0" fmla="*/ 11636228 h 11636228"/>
              <a:gd name="connsiteX1" fmla="*/ 0 w 7465516"/>
              <a:gd name="connsiteY1" fmla="*/ 1333196 h 11636228"/>
              <a:gd name="connsiteX2" fmla="*/ 1524000 w 7465516"/>
              <a:gd name="connsiteY2" fmla="*/ 1333196 h 11636228"/>
              <a:gd name="connsiteX3" fmla="*/ 7465516 w 7465516"/>
              <a:gd name="connsiteY3" fmla="*/ 11636228 h 11636228"/>
              <a:gd name="connsiteX4" fmla="*/ 2747 w 7465516"/>
              <a:gd name="connsiteY4" fmla="*/ 11636228 h 11636228"/>
              <a:gd name="connsiteX0" fmla="*/ 2747 w 7465516"/>
              <a:gd name="connsiteY0" fmla="*/ 11209202 h 11209202"/>
              <a:gd name="connsiteX1" fmla="*/ 0 w 7465516"/>
              <a:gd name="connsiteY1" fmla="*/ 906170 h 11209202"/>
              <a:gd name="connsiteX2" fmla="*/ 1524000 w 7465516"/>
              <a:gd name="connsiteY2" fmla="*/ 906170 h 11209202"/>
              <a:gd name="connsiteX3" fmla="*/ 7465516 w 7465516"/>
              <a:gd name="connsiteY3" fmla="*/ 11209202 h 11209202"/>
              <a:gd name="connsiteX4" fmla="*/ 2747 w 7465516"/>
              <a:gd name="connsiteY4" fmla="*/ 11209202 h 11209202"/>
              <a:gd name="connsiteX0" fmla="*/ 2747 w 7465516"/>
              <a:gd name="connsiteY0" fmla="*/ 11233617 h 11233617"/>
              <a:gd name="connsiteX1" fmla="*/ 0 w 7465516"/>
              <a:gd name="connsiteY1" fmla="*/ 930585 h 11233617"/>
              <a:gd name="connsiteX2" fmla="*/ 1524000 w 7465516"/>
              <a:gd name="connsiteY2" fmla="*/ 930585 h 11233617"/>
              <a:gd name="connsiteX3" fmla="*/ 7465516 w 7465516"/>
              <a:gd name="connsiteY3" fmla="*/ 11233617 h 11233617"/>
              <a:gd name="connsiteX4" fmla="*/ 2747 w 7465516"/>
              <a:gd name="connsiteY4" fmla="*/ 11233617 h 11233617"/>
              <a:gd name="connsiteX0" fmla="*/ 2747 w 7465516"/>
              <a:gd name="connsiteY0" fmla="*/ 10748821 h 10748821"/>
              <a:gd name="connsiteX1" fmla="*/ 0 w 7465516"/>
              <a:gd name="connsiteY1" fmla="*/ 445789 h 10748821"/>
              <a:gd name="connsiteX2" fmla="*/ 1524000 w 7465516"/>
              <a:gd name="connsiteY2" fmla="*/ 445789 h 10748821"/>
              <a:gd name="connsiteX3" fmla="*/ 7465516 w 7465516"/>
              <a:gd name="connsiteY3" fmla="*/ 10748821 h 10748821"/>
              <a:gd name="connsiteX4" fmla="*/ 2747 w 7465516"/>
              <a:gd name="connsiteY4" fmla="*/ 10748821 h 10748821"/>
              <a:gd name="connsiteX0" fmla="*/ 1524000 w 7465516"/>
              <a:gd name="connsiteY0" fmla="*/ 433208 h 10736240"/>
              <a:gd name="connsiteX1" fmla="*/ 7465516 w 7465516"/>
              <a:gd name="connsiteY1" fmla="*/ 10736240 h 10736240"/>
              <a:gd name="connsiteX2" fmla="*/ 2747 w 7465516"/>
              <a:gd name="connsiteY2" fmla="*/ 10736240 h 10736240"/>
              <a:gd name="connsiteX3" fmla="*/ 0 w 7465516"/>
              <a:gd name="connsiteY3" fmla="*/ 433208 h 10736240"/>
              <a:gd name="connsiteX4" fmla="*/ 1615440 w 7465516"/>
              <a:gd name="connsiteY4" fmla="*/ 524648 h 10736240"/>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1615440 w 7465516"/>
              <a:gd name="connsiteY4" fmla="*/ 91440 h 10303032"/>
              <a:gd name="connsiteX0" fmla="*/ 1524000 w 7465516"/>
              <a:gd name="connsiteY0" fmla="*/ 1384433 h 11687465"/>
              <a:gd name="connsiteX1" fmla="*/ 7465516 w 7465516"/>
              <a:gd name="connsiteY1" fmla="*/ 11687465 h 11687465"/>
              <a:gd name="connsiteX2" fmla="*/ 2747 w 7465516"/>
              <a:gd name="connsiteY2" fmla="*/ 11687465 h 11687465"/>
              <a:gd name="connsiteX3" fmla="*/ 0 w 7465516"/>
              <a:gd name="connsiteY3" fmla="*/ 1384433 h 11687465"/>
              <a:gd name="connsiteX4" fmla="*/ 893545 w 7465516"/>
              <a:gd name="connsiteY4" fmla="*/ 0 h 11687465"/>
              <a:gd name="connsiteX0" fmla="*/ 2250708 w 8192224"/>
              <a:gd name="connsiteY0" fmla="*/ 678581 h 10981613"/>
              <a:gd name="connsiteX1" fmla="*/ 8192224 w 8192224"/>
              <a:gd name="connsiteY1" fmla="*/ 10981613 h 10981613"/>
              <a:gd name="connsiteX2" fmla="*/ 729455 w 8192224"/>
              <a:gd name="connsiteY2" fmla="*/ 10981613 h 10981613"/>
              <a:gd name="connsiteX3" fmla="*/ 726708 w 8192224"/>
              <a:gd name="connsiteY3" fmla="*/ 678581 h 10981613"/>
              <a:gd name="connsiteX4" fmla="*/ 0 w 8192224"/>
              <a:gd name="connsiteY4" fmla="*/ 0 h 10981613"/>
              <a:gd name="connsiteX0" fmla="*/ 2250708 w 8192224"/>
              <a:gd name="connsiteY0" fmla="*/ 678581 h 10981613"/>
              <a:gd name="connsiteX1" fmla="*/ 8192224 w 8192224"/>
              <a:gd name="connsiteY1" fmla="*/ 10981613 h 10981613"/>
              <a:gd name="connsiteX2" fmla="*/ 729455 w 8192224"/>
              <a:gd name="connsiteY2" fmla="*/ 10981613 h 10981613"/>
              <a:gd name="connsiteX3" fmla="*/ 726708 w 8192224"/>
              <a:gd name="connsiteY3" fmla="*/ 678581 h 10981613"/>
              <a:gd name="connsiteX4" fmla="*/ 0 w 8192224"/>
              <a:gd name="connsiteY4" fmla="*/ 0 h 10981613"/>
              <a:gd name="connsiteX5" fmla="*/ 2250708 w 8192224"/>
              <a:gd name="connsiteY5" fmla="*/ 678581 h 10981613"/>
              <a:gd name="connsiteX0" fmla="*/ 2250708 w 8192224"/>
              <a:gd name="connsiteY0" fmla="*/ 678581 h 10981613"/>
              <a:gd name="connsiteX1" fmla="*/ 8192224 w 8192224"/>
              <a:gd name="connsiteY1" fmla="*/ 10981613 h 10981613"/>
              <a:gd name="connsiteX2" fmla="*/ 729455 w 8192224"/>
              <a:gd name="connsiteY2" fmla="*/ 10981613 h 10981613"/>
              <a:gd name="connsiteX3" fmla="*/ 726708 w 8192224"/>
              <a:gd name="connsiteY3" fmla="*/ 678581 h 10981613"/>
              <a:gd name="connsiteX4" fmla="*/ 0 w 8192224"/>
              <a:gd name="connsiteY4" fmla="*/ 0 h 10981613"/>
              <a:gd name="connsiteX5" fmla="*/ 2250708 w 8192224"/>
              <a:gd name="connsiteY5" fmla="*/ 678581 h 10981613"/>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829376 w 7465516"/>
              <a:gd name="connsiteY4" fmla="*/ 11230 h 10303032"/>
              <a:gd name="connsiteX5" fmla="*/ 1524000 w 7465516"/>
              <a:gd name="connsiteY5" fmla="*/ 0 h 10303032"/>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829376 w 7465516"/>
              <a:gd name="connsiteY4" fmla="*/ 11230 h 10303032"/>
              <a:gd name="connsiteX5" fmla="*/ 1524000 w 7465516"/>
              <a:gd name="connsiteY5" fmla="*/ 0 h 10303032"/>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829376 w 7465516"/>
              <a:gd name="connsiteY4" fmla="*/ 11230 h 10303032"/>
              <a:gd name="connsiteX5" fmla="*/ 1524000 w 7465516"/>
              <a:gd name="connsiteY5" fmla="*/ 0 h 10303032"/>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821425 w 7465516"/>
              <a:gd name="connsiteY4" fmla="*/ 3279 h 10303032"/>
              <a:gd name="connsiteX5" fmla="*/ 1524000 w 7465516"/>
              <a:gd name="connsiteY5" fmla="*/ 0 h 10303032"/>
              <a:gd name="connsiteX0" fmla="*/ 1524000 w 7465516"/>
              <a:gd name="connsiteY0" fmla="*/ 1287879 h 11590911"/>
              <a:gd name="connsiteX1" fmla="*/ 7465516 w 7465516"/>
              <a:gd name="connsiteY1" fmla="*/ 11590911 h 11590911"/>
              <a:gd name="connsiteX2" fmla="*/ 2747 w 7465516"/>
              <a:gd name="connsiteY2" fmla="*/ 11590911 h 11590911"/>
              <a:gd name="connsiteX3" fmla="*/ 0 w 7465516"/>
              <a:gd name="connsiteY3" fmla="*/ 1287879 h 11590911"/>
              <a:gd name="connsiteX4" fmla="*/ 1524000 w 7465516"/>
              <a:gd name="connsiteY4" fmla="*/ 1287879 h 11590911"/>
              <a:gd name="connsiteX0" fmla="*/ 1524000 w 7465516"/>
              <a:gd name="connsiteY0" fmla="*/ 763119 h 11066151"/>
              <a:gd name="connsiteX1" fmla="*/ 7465516 w 7465516"/>
              <a:gd name="connsiteY1" fmla="*/ 11066151 h 11066151"/>
              <a:gd name="connsiteX2" fmla="*/ 2747 w 7465516"/>
              <a:gd name="connsiteY2" fmla="*/ 11066151 h 11066151"/>
              <a:gd name="connsiteX3" fmla="*/ 0 w 7465516"/>
              <a:gd name="connsiteY3" fmla="*/ 763119 h 11066151"/>
              <a:gd name="connsiteX4" fmla="*/ 1524000 w 7465516"/>
              <a:gd name="connsiteY4" fmla="*/ 763119 h 11066151"/>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1524000 w 7465516"/>
              <a:gd name="connsiteY4" fmla="*/ 0 h 10303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516" h="10303032">
                <a:moveTo>
                  <a:pt x="1524000" y="0"/>
                </a:moveTo>
                <a:lnTo>
                  <a:pt x="7465516" y="10303032"/>
                </a:lnTo>
                <a:lnTo>
                  <a:pt x="2747" y="10303032"/>
                </a:lnTo>
                <a:cubicBezTo>
                  <a:pt x="1831" y="6868688"/>
                  <a:pt x="916" y="3434344"/>
                  <a:pt x="0" y="0"/>
                </a:cubicBezTo>
                <a:cubicBezTo>
                  <a:pt x="7051" y="8261"/>
                  <a:pt x="1512199" y="310"/>
                  <a:pt x="1524000" y="0"/>
                </a:cubicBezTo>
                <a:close/>
              </a:path>
            </a:pathLst>
          </a:custGeom>
          <a:solidFill>
            <a:srgbClr val="3E4C59">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ight Triangle 34">
            <a:extLst>
              <a:ext uri="{FF2B5EF4-FFF2-40B4-BE49-F238E27FC236}">
                <a16:creationId xmlns:a16="http://schemas.microsoft.com/office/drawing/2014/main" id="{D2D2EBA3-B222-4C92-916C-D832B460A3F1}"/>
              </a:ext>
            </a:extLst>
          </p:cNvPr>
          <p:cNvSpPr/>
          <p:nvPr userDrawn="1"/>
        </p:nvSpPr>
        <p:spPr>
          <a:xfrm>
            <a:off x="3412" y="-17690"/>
            <a:ext cx="5947963" cy="10304679"/>
          </a:xfrm>
          <a:prstGeom prst="rtTriangle">
            <a:avLst/>
          </a:prstGeom>
          <a:solidFill>
            <a:srgbClr val="22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6918B9B8-D750-4A37-AB00-8579787F1839}"/>
              </a:ext>
            </a:extLst>
          </p:cNvPr>
          <p:cNvGrpSpPr/>
          <p:nvPr userDrawn="1"/>
        </p:nvGrpSpPr>
        <p:grpSpPr>
          <a:xfrm>
            <a:off x="983" y="6825229"/>
            <a:ext cx="1998162" cy="3461760"/>
            <a:chOff x="983" y="6825229"/>
            <a:chExt cx="1998162" cy="3461760"/>
          </a:xfrm>
        </p:grpSpPr>
        <p:sp>
          <p:nvSpPr>
            <p:cNvPr id="37" name="Right Triangle 36">
              <a:extLst>
                <a:ext uri="{FF2B5EF4-FFF2-40B4-BE49-F238E27FC236}">
                  <a16:creationId xmlns:a16="http://schemas.microsoft.com/office/drawing/2014/main" id="{07064459-71A0-45A5-88B2-629DEF1208CF}"/>
                </a:ext>
              </a:extLst>
            </p:cNvPr>
            <p:cNvSpPr/>
            <p:nvPr/>
          </p:nvSpPr>
          <p:spPr>
            <a:xfrm>
              <a:off x="983" y="6825229"/>
              <a:ext cx="1998162" cy="3461760"/>
            </a:xfrm>
            <a:prstGeom prst="rtTriangle">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Triangle 37">
              <a:extLst>
                <a:ext uri="{FF2B5EF4-FFF2-40B4-BE49-F238E27FC236}">
                  <a16:creationId xmlns:a16="http://schemas.microsoft.com/office/drawing/2014/main" id="{ADBA6782-BA56-49BD-93D0-EFAB2DB12B59}"/>
                </a:ext>
              </a:extLst>
            </p:cNvPr>
            <p:cNvSpPr/>
            <p:nvPr/>
          </p:nvSpPr>
          <p:spPr>
            <a:xfrm>
              <a:off x="5682" y="7353299"/>
              <a:ext cx="1693354" cy="2933689"/>
            </a:xfrm>
            <a:prstGeom prst="rtTriangle">
              <a:avLst/>
            </a:prstGeom>
            <a:solidFill>
              <a:srgbClr val="BD1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A0185C2C-365D-4B0E-AE82-B344AE7187F6}"/>
              </a:ext>
            </a:extLst>
          </p:cNvPr>
          <p:cNvGrpSpPr/>
          <p:nvPr userDrawn="1"/>
        </p:nvGrpSpPr>
        <p:grpSpPr>
          <a:xfrm>
            <a:off x="-874675" y="255373"/>
            <a:ext cx="7887449" cy="1339363"/>
            <a:chOff x="-874675" y="255373"/>
            <a:chExt cx="7887449" cy="1339363"/>
          </a:xfrm>
        </p:grpSpPr>
        <p:sp>
          <p:nvSpPr>
            <p:cNvPr id="41" name="Parallelogram 40">
              <a:extLst>
                <a:ext uri="{FF2B5EF4-FFF2-40B4-BE49-F238E27FC236}">
                  <a16:creationId xmlns:a16="http://schemas.microsoft.com/office/drawing/2014/main" id="{2B26EF57-097E-4DAB-9689-4737BA944F73}"/>
                </a:ext>
              </a:extLst>
            </p:cNvPr>
            <p:cNvSpPr/>
            <p:nvPr/>
          </p:nvSpPr>
          <p:spPr>
            <a:xfrm flipH="1">
              <a:off x="-874675" y="255373"/>
              <a:ext cx="7113736" cy="1339363"/>
            </a:xfrm>
            <a:prstGeom prst="parallelogram">
              <a:avLst>
                <a:gd name="adj" fmla="val 584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Parallelogram 41">
              <a:extLst>
                <a:ext uri="{FF2B5EF4-FFF2-40B4-BE49-F238E27FC236}">
                  <a16:creationId xmlns:a16="http://schemas.microsoft.com/office/drawing/2014/main" id="{74DF540C-AD98-418D-96C5-247E82D6DA79}"/>
                </a:ext>
              </a:extLst>
            </p:cNvPr>
            <p:cNvSpPr/>
            <p:nvPr/>
          </p:nvSpPr>
          <p:spPr>
            <a:xfrm flipH="1">
              <a:off x="5629900" y="255373"/>
              <a:ext cx="1382874" cy="1339363"/>
            </a:xfrm>
            <a:prstGeom prst="parallelogram">
              <a:avLst>
                <a:gd name="adj" fmla="val 58492"/>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FF977DA6-C08B-45B8-978F-DC7302229C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2450" y="496861"/>
              <a:ext cx="4469764" cy="915915"/>
            </a:xfrm>
            <a:prstGeom prst="rect">
              <a:avLst/>
            </a:prstGeom>
          </p:spPr>
        </p:pic>
      </p:grpSp>
      <p:sp>
        <p:nvSpPr>
          <p:cNvPr id="11" name="Title Placeholder 8"/>
          <p:cNvSpPr>
            <a:spLocks noGrp="1"/>
          </p:cNvSpPr>
          <p:nvPr>
            <p:ph type="title"/>
          </p:nvPr>
        </p:nvSpPr>
        <p:spPr>
          <a:xfrm>
            <a:off x="1028700" y="1940287"/>
            <a:ext cx="9470914" cy="4702981"/>
          </a:xfrm>
          <a:prstGeom prst="rect">
            <a:avLst/>
          </a:prstGeom>
        </p:spPr>
        <p:txBody>
          <a:bodyPr vert="horz" lIns="91440" tIns="45720" rIns="91440" bIns="45720" rtlCol="0" anchor="b" anchorCtr="0">
            <a:normAutofit/>
          </a:bodyPr>
          <a:lstStyle>
            <a:lvl1pPr>
              <a:defRPr spc="-225">
                <a:solidFill>
                  <a:schemeClr val="bg1"/>
                </a:solidFill>
              </a:defRPr>
            </a:lvl1pPr>
          </a:lstStyle>
          <a:p>
            <a:pPr lvl="0"/>
            <a:r>
              <a:rPr lang="en-US"/>
              <a:t>Click to edit Master title style</a:t>
            </a:r>
            <a:endParaRPr lang="en-US" dirty="0"/>
          </a:p>
        </p:txBody>
      </p:sp>
      <p:sp>
        <p:nvSpPr>
          <p:cNvPr id="13" name="Text Placeholder 3"/>
          <p:cNvSpPr>
            <a:spLocks noGrp="1"/>
          </p:cNvSpPr>
          <p:nvPr>
            <p:ph type="body" sz="quarter" idx="10" hasCustomPrompt="1"/>
          </p:nvPr>
        </p:nvSpPr>
        <p:spPr>
          <a:xfrm>
            <a:off x="1028700" y="6825788"/>
            <a:ext cx="9470914" cy="2051512"/>
          </a:xfrm>
          <a:prstGeom prst="rect">
            <a:avLst/>
          </a:prstGeom>
        </p:spPr>
        <p:txBody>
          <a:bodyPr lIns="91440"/>
          <a:lstStyle>
            <a:lvl1pPr marL="0" indent="0" algn="l">
              <a:buFontTx/>
              <a:buNone/>
              <a:defRPr sz="5400">
                <a:solidFill>
                  <a:schemeClr val="bg1"/>
                </a:solidFill>
              </a:defRPr>
            </a:lvl1pPr>
          </a:lstStyle>
          <a:p>
            <a:r>
              <a:rPr lang="en-US" b="0" spc="0" dirty="0"/>
              <a:t>Click to edit</a:t>
            </a:r>
          </a:p>
        </p:txBody>
      </p:sp>
      <p:sp>
        <p:nvSpPr>
          <p:cNvPr id="6" name="Rectangle 5"/>
          <p:cNvSpPr/>
          <p:nvPr userDrawn="1"/>
        </p:nvSpPr>
        <p:spPr>
          <a:xfrm>
            <a:off x="18059400" y="2"/>
            <a:ext cx="228600" cy="10287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Tree>
    <p:extLst>
      <p:ext uri="{BB962C8B-B14F-4D97-AF65-F5344CB8AC3E}">
        <p14:creationId xmlns:p14="http://schemas.microsoft.com/office/powerpoint/2010/main" val="24378373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2" presetClass="entr" presetSubtype="4"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fill="hold"/>
                                        <p:tgtEl>
                                          <p:spTgt spid="34"/>
                                        </p:tgtEl>
                                        <p:attrNameLst>
                                          <p:attrName>ppt_x</p:attrName>
                                        </p:attrNameLst>
                                      </p:cBhvr>
                                      <p:tavLst>
                                        <p:tav tm="0">
                                          <p:val>
                                            <p:strVal val="#ppt_x"/>
                                          </p:val>
                                        </p:tav>
                                        <p:tav tm="100000">
                                          <p:val>
                                            <p:strVal val="#ppt_x"/>
                                          </p:val>
                                        </p:tav>
                                      </p:tavLst>
                                    </p:anim>
                                    <p:anim calcmode="lin" valueType="num">
                                      <p:cBhvr additive="base">
                                        <p:cTn id="11" dur="500" fill="hold"/>
                                        <p:tgtEl>
                                          <p:spTgt spid="34"/>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500" fill="hold"/>
                                        <p:tgtEl>
                                          <p:spTgt spid="29"/>
                                        </p:tgtEl>
                                        <p:attrNameLst>
                                          <p:attrName>ppt_x</p:attrName>
                                        </p:attrNameLst>
                                      </p:cBhvr>
                                      <p:tavLst>
                                        <p:tav tm="0">
                                          <p:val>
                                            <p:strVal val="#ppt_x"/>
                                          </p:val>
                                        </p:tav>
                                        <p:tav tm="100000">
                                          <p:val>
                                            <p:strVal val="#ppt_x"/>
                                          </p:val>
                                        </p:tav>
                                      </p:tavLst>
                                    </p:anim>
                                    <p:anim calcmode="lin" valueType="num">
                                      <p:cBhvr additive="base">
                                        <p:cTn id="15" dur="500" fill="hold"/>
                                        <p:tgtEl>
                                          <p:spTgt spid="29"/>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 presetClass="entr" presetSubtype="4"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ppt_x"/>
                                          </p:val>
                                        </p:tav>
                                        <p:tav tm="100000">
                                          <p:val>
                                            <p:strVal val="#ppt_x"/>
                                          </p:val>
                                        </p:tav>
                                      </p:tavLst>
                                    </p:anim>
                                    <p:anim calcmode="lin" valueType="num">
                                      <p:cBhvr additive="base">
                                        <p:cTn id="24" dur="500" fill="hold"/>
                                        <p:tgtEl>
                                          <p:spTgt spid="30"/>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 presetClass="entr" presetSubtype="4"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ppt_x"/>
                                          </p:val>
                                        </p:tav>
                                        <p:tav tm="100000">
                                          <p:val>
                                            <p:strVal val="#ppt_x"/>
                                          </p:val>
                                        </p:tav>
                                      </p:tavLst>
                                    </p:anim>
                                    <p:anim calcmode="lin" valueType="num">
                                      <p:cBhvr additive="base">
                                        <p:cTn id="29" dur="500" fill="hold"/>
                                        <p:tgtEl>
                                          <p:spTgt spid="36"/>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ppt_x"/>
                                          </p:val>
                                        </p:tav>
                                        <p:tav tm="100000">
                                          <p:val>
                                            <p:strVal val="#ppt_x"/>
                                          </p:val>
                                        </p:tav>
                                      </p:tavLst>
                                    </p:anim>
                                    <p:anim calcmode="lin" valueType="num">
                                      <p:cBhvr additive="base">
                                        <p:cTn id="33" dur="500" fill="hold"/>
                                        <p:tgtEl>
                                          <p:spTgt spid="31"/>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8" fill="hold"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500" fill="hold"/>
                                        <p:tgtEl>
                                          <p:spTgt spid="40"/>
                                        </p:tgtEl>
                                        <p:attrNameLst>
                                          <p:attrName>ppt_x</p:attrName>
                                        </p:attrNameLst>
                                      </p:cBhvr>
                                      <p:tavLst>
                                        <p:tav tm="0">
                                          <p:val>
                                            <p:strVal val="0-#ppt_w/2"/>
                                          </p:val>
                                        </p:tav>
                                        <p:tav tm="100000">
                                          <p:val>
                                            <p:strVal val="#ppt_x"/>
                                          </p:val>
                                        </p:tav>
                                      </p:tavLst>
                                    </p:anim>
                                    <p:anim calcmode="lin" valueType="num">
                                      <p:cBhvr additive="base">
                                        <p:cTn id="38"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4" grpId="0" animBg="1"/>
      <p:bldP spid="35"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38602052-B18A-49A8-ABDC-E97B622D7C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25" y="-5460"/>
            <a:ext cx="18294325" cy="10290557"/>
          </a:xfrm>
          <a:prstGeom prst="rect">
            <a:avLst/>
          </a:prstGeom>
        </p:spPr>
      </p:pic>
      <p:sp>
        <p:nvSpPr>
          <p:cNvPr id="28" name="Rectangle 27">
            <a:extLst>
              <a:ext uri="{FF2B5EF4-FFF2-40B4-BE49-F238E27FC236}">
                <a16:creationId xmlns:a16="http://schemas.microsoft.com/office/drawing/2014/main" id="{CCDDBF41-FB77-422B-B756-4C3D80C54124}"/>
              </a:ext>
            </a:extLst>
          </p:cNvPr>
          <p:cNvSpPr/>
          <p:nvPr userDrawn="1"/>
        </p:nvSpPr>
        <p:spPr>
          <a:xfrm>
            <a:off x="1" y="-1"/>
            <a:ext cx="10591799" cy="10287001"/>
          </a:xfrm>
          <a:prstGeom prst="rect">
            <a:avLst/>
          </a:prstGeom>
          <a:gradFill flip="none" rotWithShape="1">
            <a:gsLst>
              <a:gs pos="50000">
                <a:schemeClr val="tx1">
                  <a:alpha val="80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9" name="Right Triangle 28">
            <a:extLst>
              <a:ext uri="{FF2B5EF4-FFF2-40B4-BE49-F238E27FC236}">
                <a16:creationId xmlns:a16="http://schemas.microsoft.com/office/drawing/2014/main" id="{9DE23A53-A102-4C5A-BDAE-2EF1FF5EBEB9}"/>
              </a:ext>
            </a:extLst>
          </p:cNvPr>
          <p:cNvSpPr/>
          <p:nvPr userDrawn="1"/>
        </p:nvSpPr>
        <p:spPr>
          <a:xfrm flipH="1">
            <a:off x="14403900" y="3543300"/>
            <a:ext cx="3886200" cy="6743689"/>
          </a:xfrm>
          <a:prstGeom prst="rtTriangle">
            <a:avLst/>
          </a:prstGeom>
          <a:solidFill>
            <a:srgbClr val="00B0F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a:extLst>
              <a:ext uri="{FF2B5EF4-FFF2-40B4-BE49-F238E27FC236}">
                <a16:creationId xmlns:a16="http://schemas.microsoft.com/office/drawing/2014/main" id="{3894451F-91CC-4821-AA0B-3BFD8B5D6FFE}"/>
              </a:ext>
            </a:extLst>
          </p:cNvPr>
          <p:cNvSpPr/>
          <p:nvPr userDrawn="1"/>
        </p:nvSpPr>
        <p:spPr>
          <a:xfrm flipH="1">
            <a:off x="15588858" y="5600700"/>
            <a:ext cx="2700578" cy="4686289"/>
          </a:xfrm>
          <a:prstGeom prst="rtTriangle">
            <a:avLst/>
          </a:prstGeom>
          <a:solidFill>
            <a:srgbClr val="22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B9D0504D-442C-45BB-AD68-078ECA1CB711}"/>
              </a:ext>
            </a:extLst>
          </p:cNvPr>
          <p:cNvGrpSpPr/>
          <p:nvPr userDrawn="1"/>
        </p:nvGrpSpPr>
        <p:grpSpPr>
          <a:xfrm>
            <a:off x="16296945" y="6825229"/>
            <a:ext cx="1994916" cy="3461760"/>
            <a:chOff x="16296945" y="6825229"/>
            <a:chExt cx="1994916" cy="3461760"/>
          </a:xfrm>
        </p:grpSpPr>
        <p:sp>
          <p:nvSpPr>
            <p:cNvPr id="32" name="Right Triangle 31">
              <a:extLst>
                <a:ext uri="{FF2B5EF4-FFF2-40B4-BE49-F238E27FC236}">
                  <a16:creationId xmlns:a16="http://schemas.microsoft.com/office/drawing/2014/main" id="{7B239160-D59B-48C3-8C2E-D998BE957116}"/>
                </a:ext>
              </a:extLst>
            </p:cNvPr>
            <p:cNvSpPr/>
            <p:nvPr/>
          </p:nvSpPr>
          <p:spPr>
            <a:xfrm flipH="1">
              <a:off x="16296945" y="6825229"/>
              <a:ext cx="1994916" cy="3461760"/>
            </a:xfrm>
            <a:prstGeom prst="rtTriangle">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Triangle 32">
              <a:extLst>
                <a:ext uri="{FF2B5EF4-FFF2-40B4-BE49-F238E27FC236}">
                  <a16:creationId xmlns:a16="http://schemas.microsoft.com/office/drawing/2014/main" id="{C89F1E7E-9B6B-4111-83F0-87C6D99228E4}"/>
                </a:ext>
              </a:extLst>
            </p:cNvPr>
            <p:cNvSpPr/>
            <p:nvPr/>
          </p:nvSpPr>
          <p:spPr>
            <a:xfrm flipH="1">
              <a:off x="16596566" y="7353299"/>
              <a:ext cx="1690603" cy="2933689"/>
            </a:xfrm>
            <a:prstGeom prst="rtTriangle">
              <a:avLst/>
            </a:prstGeom>
            <a:solidFill>
              <a:srgbClr val="BD1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ight Triangle 31">
            <a:extLst>
              <a:ext uri="{FF2B5EF4-FFF2-40B4-BE49-F238E27FC236}">
                <a16:creationId xmlns:a16="http://schemas.microsoft.com/office/drawing/2014/main" id="{36A42C0B-5747-4523-9D49-AA054DE8801B}"/>
              </a:ext>
            </a:extLst>
          </p:cNvPr>
          <p:cNvSpPr/>
          <p:nvPr userDrawn="1"/>
        </p:nvSpPr>
        <p:spPr>
          <a:xfrm>
            <a:off x="0" y="-16042"/>
            <a:ext cx="7465516" cy="10303032"/>
          </a:xfrm>
          <a:custGeom>
            <a:avLst/>
            <a:gdLst>
              <a:gd name="connsiteX0" fmla="*/ 0 w 7462769"/>
              <a:gd name="connsiteY0" fmla="*/ 12929042 h 12929042"/>
              <a:gd name="connsiteX1" fmla="*/ 0 w 7462769"/>
              <a:gd name="connsiteY1" fmla="*/ 0 h 12929042"/>
              <a:gd name="connsiteX2" fmla="*/ 7462769 w 7462769"/>
              <a:gd name="connsiteY2" fmla="*/ 12929042 h 12929042"/>
              <a:gd name="connsiteX3" fmla="*/ 0 w 7462769"/>
              <a:gd name="connsiteY3" fmla="*/ 12929042 h 12929042"/>
              <a:gd name="connsiteX0" fmla="*/ 0 w 7462769"/>
              <a:gd name="connsiteY0" fmla="*/ 12929042 h 12929042"/>
              <a:gd name="connsiteX1" fmla="*/ 0 w 7462769"/>
              <a:gd name="connsiteY1" fmla="*/ 0 h 12929042"/>
              <a:gd name="connsiteX2" fmla="*/ 1521253 w 7462769"/>
              <a:gd name="connsiteY2" fmla="*/ 2626010 h 12929042"/>
              <a:gd name="connsiteX3" fmla="*/ 7462769 w 7462769"/>
              <a:gd name="connsiteY3" fmla="*/ 12929042 h 12929042"/>
              <a:gd name="connsiteX4" fmla="*/ 0 w 7462769"/>
              <a:gd name="connsiteY4" fmla="*/ 12929042 h 12929042"/>
              <a:gd name="connsiteX0" fmla="*/ 2747 w 7465516"/>
              <a:gd name="connsiteY0" fmla="*/ 12929042 h 12929042"/>
              <a:gd name="connsiteX1" fmla="*/ 0 w 7465516"/>
              <a:gd name="connsiteY1" fmla="*/ 2626010 h 12929042"/>
              <a:gd name="connsiteX2" fmla="*/ 2747 w 7465516"/>
              <a:gd name="connsiteY2" fmla="*/ 0 h 12929042"/>
              <a:gd name="connsiteX3" fmla="*/ 1524000 w 7465516"/>
              <a:gd name="connsiteY3" fmla="*/ 2626010 h 12929042"/>
              <a:gd name="connsiteX4" fmla="*/ 7465516 w 7465516"/>
              <a:gd name="connsiteY4" fmla="*/ 12929042 h 12929042"/>
              <a:gd name="connsiteX5" fmla="*/ 2747 w 7465516"/>
              <a:gd name="connsiteY5" fmla="*/ 12929042 h 12929042"/>
              <a:gd name="connsiteX0" fmla="*/ 2747 w 7465516"/>
              <a:gd name="connsiteY0" fmla="*/ 11590911 h 11590911"/>
              <a:gd name="connsiteX1" fmla="*/ 0 w 7465516"/>
              <a:gd name="connsiteY1" fmla="*/ 1287879 h 11590911"/>
              <a:gd name="connsiteX2" fmla="*/ 1524000 w 7465516"/>
              <a:gd name="connsiteY2" fmla="*/ 1287879 h 11590911"/>
              <a:gd name="connsiteX3" fmla="*/ 7465516 w 7465516"/>
              <a:gd name="connsiteY3" fmla="*/ 11590911 h 11590911"/>
              <a:gd name="connsiteX4" fmla="*/ 2747 w 7465516"/>
              <a:gd name="connsiteY4" fmla="*/ 11590911 h 11590911"/>
              <a:gd name="connsiteX0" fmla="*/ 2747 w 7465516"/>
              <a:gd name="connsiteY0" fmla="*/ 11636228 h 11636228"/>
              <a:gd name="connsiteX1" fmla="*/ 0 w 7465516"/>
              <a:gd name="connsiteY1" fmla="*/ 1333196 h 11636228"/>
              <a:gd name="connsiteX2" fmla="*/ 1524000 w 7465516"/>
              <a:gd name="connsiteY2" fmla="*/ 1333196 h 11636228"/>
              <a:gd name="connsiteX3" fmla="*/ 7465516 w 7465516"/>
              <a:gd name="connsiteY3" fmla="*/ 11636228 h 11636228"/>
              <a:gd name="connsiteX4" fmla="*/ 2747 w 7465516"/>
              <a:gd name="connsiteY4" fmla="*/ 11636228 h 11636228"/>
              <a:gd name="connsiteX0" fmla="*/ 2747 w 7465516"/>
              <a:gd name="connsiteY0" fmla="*/ 11636228 h 11636228"/>
              <a:gd name="connsiteX1" fmla="*/ 0 w 7465516"/>
              <a:gd name="connsiteY1" fmla="*/ 1333196 h 11636228"/>
              <a:gd name="connsiteX2" fmla="*/ 1524000 w 7465516"/>
              <a:gd name="connsiteY2" fmla="*/ 1333196 h 11636228"/>
              <a:gd name="connsiteX3" fmla="*/ 7465516 w 7465516"/>
              <a:gd name="connsiteY3" fmla="*/ 11636228 h 11636228"/>
              <a:gd name="connsiteX4" fmla="*/ 2747 w 7465516"/>
              <a:gd name="connsiteY4" fmla="*/ 11636228 h 11636228"/>
              <a:gd name="connsiteX0" fmla="*/ 2747 w 7465516"/>
              <a:gd name="connsiteY0" fmla="*/ 11209202 h 11209202"/>
              <a:gd name="connsiteX1" fmla="*/ 0 w 7465516"/>
              <a:gd name="connsiteY1" fmla="*/ 906170 h 11209202"/>
              <a:gd name="connsiteX2" fmla="*/ 1524000 w 7465516"/>
              <a:gd name="connsiteY2" fmla="*/ 906170 h 11209202"/>
              <a:gd name="connsiteX3" fmla="*/ 7465516 w 7465516"/>
              <a:gd name="connsiteY3" fmla="*/ 11209202 h 11209202"/>
              <a:gd name="connsiteX4" fmla="*/ 2747 w 7465516"/>
              <a:gd name="connsiteY4" fmla="*/ 11209202 h 11209202"/>
              <a:gd name="connsiteX0" fmla="*/ 2747 w 7465516"/>
              <a:gd name="connsiteY0" fmla="*/ 11233617 h 11233617"/>
              <a:gd name="connsiteX1" fmla="*/ 0 w 7465516"/>
              <a:gd name="connsiteY1" fmla="*/ 930585 h 11233617"/>
              <a:gd name="connsiteX2" fmla="*/ 1524000 w 7465516"/>
              <a:gd name="connsiteY2" fmla="*/ 930585 h 11233617"/>
              <a:gd name="connsiteX3" fmla="*/ 7465516 w 7465516"/>
              <a:gd name="connsiteY3" fmla="*/ 11233617 h 11233617"/>
              <a:gd name="connsiteX4" fmla="*/ 2747 w 7465516"/>
              <a:gd name="connsiteY4" fmla="*/ 11233617 h 11233617"/>
              <a:gd name="connsiteX0" fmla="*/ 2747 w 7465516"/>
              <a:gd name="connsiteY0" fmla="*/ 10748821 h 10748821"/>
              <a:gd name="connsiteX1" fmla="*/ 0 w 7465516"/>
              <a:gd name="connsiteY1" fmla="*/ 445789 h 10748821"/>
              <a:gd name="connsiteX2" fmla="*/ 1524000 w 7465516"/>
              <a:gd name="connsiteY2" fmla="*/ 445789 h 10748821"/>
              <a:gd name="connsiteX3" fmla="*/ 7465516 w 7465516"/>
              <a:gd name="connsiteY3" fmla="*/ 10748821 h 10748821"/>
              <a:gd name="connsiteX4" fmla="*/ 2747 w 7465516"/>
              <a:gd name="connsiteY4" fmla="*/ 10748821 h 10748821"/>
              <a:gd name="connsiteX0" fmla="*/ 1524000 w 7465516"/>
              <a:gd name="connsiteY0" fmla="*/ 433208 h 10736240"/>
              <a:gd name="connsiteX1" fmla="*/ 7465516 w 7465516"/>
              <a:gd name="connsiteY1" fmla="*/ 10736240 h 10736240"/>
              <a:gd name="connsiteX2" fmla="*/ 2747 w 7465516"/>
              <a:gd name="connsiteY2" fmla="*/ 10736240 h 10736240"/>
              <a:gd name="connsiteX3" fmla="*/ 0 w 7465516"/>
              <a:gd name="connsiteY3" fmla="*/ 433208 h 10736240"/>
              <a:gd name="connsiteX4" fmla="*/ 1615440 w 7465516"/>
              <a:gd name="connsiteY4" fmla="*/ 524648 h 10736240"/>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1615440 w 7465516"/>
              <a:gd name="connsiteY4" fmla="*/ 91440 h 10303032"/>
              <a:gd name="connsiteX0" fmla="*/ 1524000 w 7465516"/>
              <a:gd name="connsiteY0" fmla="*/ 1384433 h 11687465"/>
              <a:gd name="connsiteX1" fmla="*/ 7465516 w 7465516"/>
              <a:gd name="connsiteY1" fmla="*/ 11687465 h 11687465"/>
              <a:gd name="connsiteX2" fmla="*/ 2747 w 7465516"/>
              <a:gd name="connsiteY2" fmla="*/ 11687465 h 11687465"/>
              <a:gd name="connsiteX3" fmla="*/ 0 w 7465516"/>
              <a:gd name="connsiteY3" fmla="*/ 1384433 h 11687465"/>
              <a:gd name="connsiteX4" fmla="*/ 893545 w 7465516"/>
              <a:gd name="connsiteY4" fmla="*/ 0 h 11687465"/>
              <a:gd name="connsiteX0" fmla="*/ 2250708 w 8192224"/>
              <a:gd name="connsiteY0" fmla="*/ 678581 h 10981613"/>
              <a:gd name="connsiteX1" fmla="*/ 8192224 w 8192224"/>
              <a:gd name="connsiteY1" fmla="*/ 10981613 h 10981613"/>
              <a:gd name="connsiteX2" fmla="*/ 729455 w 8192224"/>
              <a:gd name="connsiteY2" fmla="*/ 10981613 h 10981613"/>
              <a:gd name="connsiteX3" fmla="*/ 726708 w 8192224"/>
              <a:gd name="connsiteY3" fmla="*/ 678581 h 10981613"/>
              <a:gd name="connsiteX4" fmla="*/ 0 w 8192224"/>
              <a:gd name="connsiteY4" fmla="*/ 0 h 10981613"/>
              <a:gd name="connsiteX0" fmla="*/ 2250708 w 8192224"/>
              <a:gd name="connsiteY0" fmla="*/ 678581 h 10981613"/>
              <a:gd name="connsiteX1" fmla="*/ 8192224 w 8192224"/>
              <a:gd name="connsiteY1" fmla="*/ 10981613 h 10981613"/>
              <a:gd name="connsiteX2" fmla="*/ 729455 w 8192224"/>
              <a:gd name="connsiteY2" fmla="*/ 10981613 h 10981613"/>
              <a:gd name="connsiteX3" fmla="*/ 726708 w 8192224"/>
              <a:gd name="connsiteY3" fmla="*/ 678581 h 10981613"/>
              <a:gd name="connsiteX4" fmla="*/ 0 w 8192224"/>
              <a:gd name="connsiteY4" fmla="*/ 0 h 10981613"/>
              <a:gd name="connsiteX5" fmla="*/ 2250708 w 8192224"/>
              <a:gd name="connsiteY5" fmla="*/ 678581 h 10981613"/>
              <a:gd name="connsiteX0" fmla="*/ 2250708 w 8192224"/>
              <a:gd name="connsiteY0" fmla="*/ 678581 h 10981613"/>
              <a:gd name="connsiteX1" fmla="*/ 8192224 w 8192224"/>
              <a:gd name="connsiteY1" fmla="*/ 10981613 h 10981613"/>
              <a:gd name="connsiteX2" fmla="*/ 729455 w 8192224"/>
              <a:gd name="connsiteY2" fmla="*/ 10981613 h 10981613"/>
              <a:gd name="connsiteX3" fmla="*/ 726708 w 8192224"/>
              <a:gd name="connsiteY3" fmla="*/ 678581 h 10981613"/>
              <a:gd name="connsiteX4" fmla="*/ 0 w 8192224"/>
              <a:gd name="connsiteY4" fmla="*/ 0 h 10981613"/>
              <a:gd name="connsiteX5" fmla="*/ 2250708 w 8192224"/>
              <a:gd name="connsiteY5" fmla="*/ 678581 h 10981613"/>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829376 w 7465516"/>
              <a:gd name="connsiteY4" fmla="*/ 11230 h 10303032"/>
              <a:gd name="connsiteX5" fmla="*/ 1524000 w 7465516"/>
              <a:gd name="connsiteY5" fmla="*/ 0 h 10303032"/>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829376 w 7465516"/>
              <a:gd name="connsiteY4" fmla="*/ 11230 h 10303032"/>
              <a:gd name="connsiteX5" fmla="*/ 1524000 w 7465516"/>
              <a:gd name="connsiteY5" fmla="*/ 0 h 10303032"/>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829376 w 7465516"/>
              <a:gd name="connsiteY4" fmla="*/ 11230 h 10303032"/>
              <a:gd name="connsiteX5" fmla="*/ 1524000 w 7465516"/>
              <a:gd name="connsiteY5" fmla="*/ 0 h 10303032"/>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821425 w 7465516"/>
              <a:gd name="connsiteY4" fmla="*/ 3279 h 10303032"/>
              <a:gd name="connsiteX5" fmla="*/ 1524000 w 7465516"/>
              <a:gd name="connsiteY5" fmla="*/ 0 h 10303032"/>
              <a:gd name="connsiteX0" fmla="*/ 1524000 w 7465516"/>
              <a:gd name="connsiteY0" fmla="*/ 1287879 h 11590911"/>
              <a:gd name="connsiteX1" fmla="*/ 7465516 w 7465516"/>
              <a:gd name="connsiteY1" fmla="*/ 11590911 h 11590911"/>
              <a:gd name="connsiteX2" fmla="*/ 2747 w 7465516"/>
              <a:gd name="connsiteY2" fmla="*/ 11590911 h 11590911"/>
              <a:gd name="connsiteX3" fmla="*/ 0 w 7465516"/>
              <a:gd name="connsiteY3" fmla="*/ 1287879 h 11590911"/>
              <a:gd name="connsiteX4" fmla="*/ 1524000 w 7465516"/>
              <a:gd name="connsiteY4" fmla="*/ 1287879 h 11590911"/>
              <a:gd name="connsiteX0" fmla="*/ 1524000 w 7465516"/>
              <a:gd name="connsiteY0" fmla="*/ 763119 h 11066151"/>
              <a:gd name="connsiteX1" fmla="*/ 7465516 w 7465516"/>
              <a:gd name="connsiteY1" fmla="*/ 11066151 h 11066151"/>
              <a:gd name="connsiteX2" fmla="*/ 2747 w 7465516"/>
              <a:gd name="connsiteY2" fmla="*/ 11066151 h 11066151"/>
              <a:gd name="connsiteX3" fmla="*/ 0 w 7465516"/>
              <a:gd name="connsiteY3" fmla="*/ 763119 h 11066151"/>
              <a:gd name="connsiteX4" fmla="*/ 1524000 w 7465516"/>
              <a:gd name="connsiteY4" fmla="*/ 763119 h 11066151"/>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1524000 w 7465516"/>
              <a:gd name="connsiteY4" fmla="*/ 0 h 10303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516" h="10303032">
                <a:moveTo>
                  <a:pt x="1524000" y="0"/>
                </a:moveTo>
                <a:lnTo>
                  <a:pt x="7465516" y="10303032"/>
                </a:lnTo>
                <a:lnTo>
                  <a:pt x="2747" y="10303032"/>
                </a:lnTo>
                <a:cubicBezTo>
                  <a:pt x="1831" y="6868688"/>
                  <a:pt x="916" y="3434344"/>
                  <a:pt x="0" y="0"/>
                </a:cubicBezTo>
                <a:cubicBezTo>
                  <a:pt x="7051" y="8261"/>
                  <a:pt x="1512199" y="310"/>
                  <a:pt x="1524000" y="0"/>
                </a:cubicBezTo>
                <a:close/>
              </a:path>
            </a:pathLst>
          </a:custGeom>
          <a:solidFill>
            <a:srgbClr val="3E4C59">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ight Triangle 34">
            <a:extLst>
              <a:ext uri="{FF2B5EF4-FFF2-40B4-BE49-F238E27FC236}">
                <a16:creationId xmlns:a16="http://schemas.microsoft.com/office/drawing/2014/main" id="{D2D2EBA3-B222-4C92-916C-D832B460A3F1}"/>
              </a:ext>
            </a:extLst>
          </p:cNvPr>
          <p:cNvSpPr/>
          <p:nvPr userDrawn="1"/>
        </p:nvSpPr>
        <p:spPr>
          <a:xfrm>
            <a:off x="3412" y="-17690"/>
            <a:ext cx="5947963" cy="10304679"/>
          </a:xfrm>
          <a:prstGeom prst="rtTriangle">
            <a:avLst/>
          </a:prstGeom>
          <a:solidFill>
            <a:srgbClr val="22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6918B9B8-D750-4A37-AB00-8579787F1839}"/>
              </a:ext>
            </a:extLst>
          </p:cNvPr>
          <p:cNvGrpSpPr/>
          <p:nvPr userDrawn="1"/>
        </p:nvGrpSpPr>
        <p:grpSpPr>
          <a:xfrm>
            <a:off x="983" y="6825229"/>
            <a:ext cx="1998162" cy="3461760"/>
            <a:chOff x="983" y="6825229"/>
            <a:chExt cx="1998162" cy="3461760"/>
          </a:xfrm>
        </p:grpSpPr>
        <p:sp>
          <p:nvSpPr>
            <p:cNvPr id="37" name="Right Triangle 36">
              <a:extLst>
                <a:ext uri="{FF2B5EF4-FFF2-40B4-BE49-F238E27FC236}">
                  <a16:creationId xmlns:a16="http://schemas.microsoft.com/office/drawing/2014/main" id="{07064459-71A0-45A5-88B2-629DEF1208CF}"/>
                </a:ext>
              </a:extLst>
            </p:cNvPr>
            <p:cNvSpPr/>
            <p:nvPr/>
          </p:nvSpPr>
          <p:spPr>
            <a:xfrm>
              <a:off x="983" y="6825229"/>
              <a:ext cx="1998162" cy="3461760"/>
            </a:xfrm>
            <a:prstGeom prst="rtTriangle">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Triangle 37">
              <a:extLst>
                <a:ext uri="{FF2B5EF4-FFF2-40B4-BE49-F238E27FC236}">
                  <a16:creationId xmlns:a16="http://schemas.microsoft.com/office/drawing/2014/main" id="{ADBA6782-BA56-49BD-93D0-EFAB2DB12B59}"/>
                </a:ext>
              </a:extLst>
            </p:cNvPr>
            <p:cNvSpPr/>
            <p:nvPr/>
          </p:nvSpPr>
          <p:spPr>
            <a:xfrm>
              <a:off x="5682" y="7353299"/>
              <a:ext cx="1693354" cy="2933689"/>
            </a:xfrm>
            <a:prstGeom prst="rtTriangle">
              <a:avLst/>
            </a:prstGeom>
            <a:solidFill>
              <a:srgbClr val="BD1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A0185C2C-365D-4B0E-AE82-B344AE7187F6}"/>
              </a:ext>
            </a:extLst>
          </p:cNvPr>
          <p:cNvGrpSpPr/>
          <p:nvPr userDrawn="1"/>
        </p:nvGrpSpPr>
        <p:grpSpPr>
          <a:xfrm>
            <a:off x="-874675" y="255373"/>
            <a:ext cx="7887449" cy="1339363"/>
            <a:chOff x="-874675" y="255373"/>
            <a:chExt cx="7887449" cy="1339363"/>
          </a:xfrm>
        </p:grpSpPr>
        <p:sp>
          <p:nvSpPr>
            <p:cNvPr id="41" name="Parallelogram 40">
              <a:extLst>
                <a:ext uri="{FF2B5EF4-FFF2-40B4-BE49-F238E27FC236}">
                  <a16:creationId xmlns:a16="http://schemas.microsoft.com/office/drawing/2014/main" id="{2B26EF57-097E-4DAB-9689-4737BA944F73}"/>
                </a:ext>
              </a:extLst>
            </p:cNvPr>
            <p:cNvSpPr/>
            <p:nvPr/>
          </p:nvSpPr>
          <p:spPr>
            <a:xfrm flipH="1">
              <a:off x="-874675" y="255373"/>
              <a:ext cx="7113736" cy="1339363"/>
            </a:xfrm>
            <a:prstGeom prst="parallelogram">
              <a:avLst>
                <a:gd name="adj" fmla="val 584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Parallelogram 41">
              <a:extLst>
                <a:ext uri="{FF2B5EF4-FFF2-40B4-BE49-F238E27FC236}">
                  <a16:creationId xmlns:a16="http://schemas.microsoft.com/office/drawing/2014/main" id="{74DF540C-AD98-418D-96C5-247E82D6DA79}"/>
                </a:ext>
              </a:extLst>
            </p:cNvPr>
            <p:cNvSpPr/>
            <p:nvPr/>
          </p:nvSpPr>
          <p:spPr>
            <a:xfrm flipH="1">
              <a:off x="5629900" y="255373"/>
              <a:ext cx="1382874" cy="1339363"/>
            </a:xfrm>
            <a:prstGeom prst="parallelogram">
              <a:avLst>
                <a:gd name="adj" fmla="val 58492"/>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FF977DA6-C08B-45B8-978F-DC7302229C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2450" y="496861"/>
              <a:ext cx="4469764" cy="915915"/>
            </a:xfrm>
            <a:prstGeom prst="rect">
              <a:avLst/>
            </a:prstGeom>
          </p:spPr>
        </p:pic>
      </p:grpSp>
      <p:sp>
        <p:nvSpPr>
          <p:cNvPr id="11" name="Title Placeholder 8"/>
          <p:cNvSpPr>
            <a:spLocks noGrp="1"/>
          </p:cNvSpPr>
          <p:nvPr>
            <p:ph type="title"/>
          </p:nvPr>
        </p:nvSpPr>
        <p:spPr>
          <a:xfrm>
            <a:off x="1028700" y="1940287"/>
            <a:ext cx="9470914" cy="4702981"/>
          </a:xfrm>
          <a:prstGeom prst="rect">
            <a:avLst/>
          </a:prstGeom>
        </p:spPr>
        <p:txBody>
          <a:bodyPr vert="horz" lIns="91440" tIns="45720" rIns="91440" bIns="45720" rtlCol="0" anchor="b" anchorCtr="0">
            <a:normAutofit/>
          </a:bodyPr>
          <a:lstStyle>
            <a:lvl1pPr>
              <a:defRPr spc="-225">
                <a:solidFill>
                  <a:schemeClr val="bg1"/>
                </a:solidFill>
              </a:defRPr>
            </a:lvl1pPr>
          </a:lstStyle>
          <a:p>
            <a:pPr lvl="0"/>
            <a:r>
              <a:rPr lang="en-US"/>
              <a:t>Click to edit Master title style</a:t>
            </a:r>
            <a:endParaRPr lang="en-US" dirty="0"/>
          </a:p>
        </p:txBody>
      </p:sp>
      <p:sp>
        <p:nvSpPr>
          <p:cNvPr id="13" name="Text Placeholder 3"/>
          <p:cNvSpPr>
            <a:spLocks noGrp="1"/>
          </p:cNvSpPr>
          <p:nvPr>
            <p:ph type="body" sz="quarter" idx="10" hasCustomPrompt="1"/>
          </p:nvPr>
        </p:nvSpPr>
        <p:spPr>
          <a:xfrm>
            <a:off x="1028700" y="6825788"/>
            <a:ext cx="9470914" cy="2051512"/>
          </a:xfrm>
          <a:prstGeom prst="rect">
            <a:avLst/>
          </a:prstGeom>
        </p:spPr>
        <p:txBody>
          <a:bodyPr lIns="91440"/>
          <a:lstStyle>
            <a:lvl1pPr marL="0" indent="0" algn="l">
              <a:buFontTx/>
              <a:buNone/>
              <a:defRPr sz="5400">
                <a:solidFill>
                  <a:schemeClr val="bg1"/>
                </a:solidFill>
              </a:defRPr>
            </a:lvl1pPr>
          </a:lstStyle>
          <a:p>
            <a:r>
              <a:rPr lang="en-US" b="0" spc="0" dirty="0"/>
              <a:t>Click to edit</a:t>
            </a:r>
          </a:p>
        </p:txBody>
      </p:sp>
      <p:sp>
        <p:nvSpPr>
          <p:cNvPr id="6" name="Rectangle 5"/>
          <p:cNvSpPr/>
          <p:nvPr userDrawn="1"/>
        </p:nvSpPr>
        <p:spPr>
          <a:xfrm>
            <a:off x="18059400" y="2"/>
            <a:ext cx="228600" cy="10287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Tree>
    <p:extLst>
      <p:ext uri="{BB962C8B-B14F-4D97-AF65-F5344CB8AC3E}">
        <p14:creationId xmlns:p14="http://schemas.microsoft.com/office/powerpoint/2010/main" val="42066491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2" presetClass="entr" presetSubtype="4"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fill="hold"/>
                                        <p:tgtEl>
                                          <p:spTgt spid="34"/>
                                        </p:tgtEl>
                                        <p:attrNameLst>
                                          <p:attrName>ppt_x</p:attrName>
                                        </p:attrNameLst>
                                      </p:cBhvr>
                                      <p:tavLst>
                                        <p:tav tm="0">
                                          <p:val>
                                            <p:strVal val="#ppt_x"/>
                                          </p:val>
                                        </p:tav>
                                        <p:tav tm="100000">
                                          <p:val>
                                            <p:strVal val="#ppt_x"/>
                                          </p:val>
                                        </p:tav>
                                      </p:tavLst>
                                    </p:anim>
                                    <p:anim calcmode="lin" valueType="num">
                                      <p:cBhvr additive="base">
                                        <p:cTn id="11" dur="500" fill="hold"/>
                                        <p:tgtEl>
                                          <p:spTgt spid="34"/>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500" fill="hold"/>
                                        <p:tgtEl>
                                          <p:spTgt spid="29"/>
                                        </p:tgtEl>
                                        <p:attrNameLst>
                                          <p:attrName>ppt_x</p:attrName>
                                        </p:attrNameLst>
                                      </p:cBhvr>
                                      <p:tavLst>
                                        <p:tav tm="0">
                                          <p:val>
                                            <p:strVal val="#ppt_x"/>
                                          </p:val>
                                        </p:tav>
                                        <p:tav tm="100000">
                                          <p:val>
                                            <p:strVal val="#ppt_x"/>
                                          </p:val>
                                        </p:tav>
                                      </p:tavLst>
                                    </p:anim>
                                    <p:anim calcmode="lin" valueType="num">
                                      <p:cBhvr additive="base">
                                        <p:cTn id="15" dur="500" fill="hold"/>
                                        <p:tgtEl>
                                          <p:spTgt spid="29"/>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 presetClass="entr" presetSubtype="4"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ppt_x"/>
                                          </p:val>
                                        </p:tav>
                                        <p:tav tm="100000">
                                          <p:val>
                                            <p:strVal val="#ppt_x"/>
                                          </p:val>
                                        </p:tav>
                                      </p:tavLst>
                                    </p:anim>
                                    <p:anim calcmode="lin" valueType="num">
                                      <p:cBhvr additive="base">
                                        <p:cTn id="24" dur="500" fill="hold"/>
                                        <p:tgtEl>
                                          <p:spTgt spid="30"/>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 presetClass="entr" presetSubtype="4"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ppt_x"/>
                                          </p:val>
                                        </p:tav>
                                        <p:tav tm="100000">
                                          <p:val>
                                            <p:strVal val="#ppt_x"/>
                                          </p:val>
                                        </p:tav>
                                      </p:tavLst>
                                    </p:anim>
                                    <p:anim calcmode="lin" valueType="num">
                                      <p:cBhvr additive="base">
                                        <p:cTn id="29" dur="500" fill="hold"/>
                                        <p:tgtEl>
                                          <p:spTgt spid="36"/>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ppt_x"/>
                                          </p:val>
                                        </p:tav>
                                        <p:tav tm="100000">
                                          <p:val>
                                            <p:strVal val="#ppt_x"/>
                                          </p:val>
                                        </p:tav>
                                      </p:tavLst>
                                    </p:anim>
                                    <p:anim calcmode="lin" valueType="num">
                                      <p:cBhvr additive="base">
                                        <p:cTn id="33" dur="500" fill="hold"/>
                                        <p:tgtEl>
                                          <p:spTgt spid="31"/>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8" fill="hold"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500" fill="hold"/>
                                        <p:tgtEl>
                                          <p:spTgt spid="40"/>
                                        </p:tgtEl>
                                        <p:attrNameLst>
                                          <p:attrName>ppt_x</p:attrName>
                                        </p:attrNameLst>
                                      </p:cBhvr>
                                      <p:tavLst>
                                        <p:tav tm="0">
                                          <p:val>
                                            <p:strVal val="0-#ppt_w/2"/>
                                          </p:val>
                                        </p:tav>
                                        <p:tav tm="100000">
                                          <p:val>
                                            <p:strVal val="#ppt_x"/>
                                          </p:val>
                                        </p:tav>
                                      </p:tavLst>
                                    </p:anim>
                                    <p:anim calcmode="lin" valueType="num">
                                      <p:cBhvr additive="base">
                                        <p:cTn id="38"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4" grpId="0" animBg="1"/>
      <p:bldP spid="35"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40AE3DE0-E28E-4B5F-9B18-46E8C06BCE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1"/>
            <a:ext cx="18288001" cy="10287001"/>
          </a:xfrm>
          <a:prstGeom prst="rect">
            <a:avLst/>
          </a:prstGeom>
        </p:spPr>
      </p:pic>
      <p:sp>
        <p:nvSpPr>
          <p:cNvPr id="28" name="Rectangle 27">
            <a:extLst>
              <a:ext uri="{FF2B5EF4-FFF2-40B4-BE49-F238E27FC236}">
                <a16:creationId xmlns:a16="http://schemas.microsoft.com/office/drawing/2014/main" id="{CCDDBF41-FB77-422B-B756-4C3D80C54124}"/>
              </a:ext>
            </a:extLst>
          </p:cNvPr>
          <p:cNvSpPr/>
          <p:nvPr userDrawn="1"/>
        </p:nvSpPr>
        <p:spPr>
          <a:xfrm>
            <a:off x="1" y="-1"/>
            <a:ext cx="10591799" cy="10287001"/>
          </a:xfrm>
          <a:prstGeom prst="rect">
            <a:avLst/>
          </a:prstGeom>
          <a:gradFill flip="none" rotWithShape="1">
            <a:gsLst>
              <a:gs pos="50000">
                <a:schemeClr val="tx1">
                  <a:alpha val="80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9" name="Right Triangle 28">
            <a:extLst>
              <a:ext uri="{FF2B5EF4-FFF2-40B4-BE49-F238E27FC236}">
                <a16:creationId xmlns:a16="http://schemas.microsoft.com/office/drawing/2014/main" id="{9DE23A53-A102-4C5A-BDAE-2EF1FF5EBEB9}"/>
              </a:ext>
            </a:extLst>
          </p:cNvPr>
          <p:cNvSpPr/>
          <p:nvPr userDrawn="1"/>
        </p:nvSpPr>
        <p:spPr>
          <a:xfrm flipH="1">
            <a:off x="14403900" y="3543300"/>
            <a:ext cx="3886200" cy="6743689"/>
          </a:xfrm>
          <a:prstGeom prst="rtTriangle">
            <a:avLst/>
          </a:prstGeom>
          <a:solidFill>
            <a:srgbClr val="00B0F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a:extLst>
              <a:ext uri="{FF2B5EF4-FFF2-40B4-BE49-F238E27FC236}">
                <a16:creationId xmlns:a16="http://schemas.microsoft.com/office/drawing/2014/main" id="{3894451F-91CC-4821-AA0B-3BFD8B5D6FFE}"/>
              </a:ext>
            </a:extLst>
          </p:cNvPr>
          <p:cNvSpPr/>
          <p:nvPr userDrawn="1"/>
        </p:nvSpPr>
        <p:spPr>
          <a:xfrm flipH="1">
            <a:off x="15588858" y="5600700"/>
            <a:ext cx="2700578" cy="4686289"/>
          </a:xfrm>
          <a:prstGeom prst="rtTriangle">
            <a:avLst/>
          </a:prstGeom>
          <a:solidFill>
            <a:srgbClr val="22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B9D0504D-442C-45BB-AD68-078ECA1CB711}"/>
              </a:ext>
            </a:extLst>
          </p:cNvPr>
          <p:cNvGrpSpPr/>
          <p:nvPr userDrawn="1"/>
        </p:nvGrpSpPr>
        <p:grpSpPr>
          <a:xfrm>
            <a:off x="16296945" y="6825229"/>
            <a:ext cx="1994916" cy="3461760"/>
            <a:chOff x="16296945" y="6825229"/>
            <a:chExt cx="1994916" cy="3461760"/>
          </a:xfrm>
        </p:grpSpPr>
        <p:sp>
          <p:nvSpPr>
            <p:cNvPr id="32" name="Right Triangle 31">
              <a:extLst>
                <a:ext uri="{FF2B5EF4-FFF2-40B4-BE49-F238E27FC236}">
                  <a16:creationId xmlns:a16="http://schemas.microsoft.com/office/drawing/2014/main" id="{7B239160-D59B-48C3-8C2E-D998BE957116}"/>
                </a:ext>
              </a:extLst>
            </p:cNvPr>
            <p:cNvSpPr/>
            <p:nvPr/>
          </p:nvSpPr>
          <p:spPr>
            <a:xfrm flipH="1">
              <a:off x="16296945" y="6825229"/>
              <a:ext cx="1994916" cy="3461760"/>
            </a:xfrm>
            <a:prstGeom prst="rtTriangle">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Triangle 32">
              <a:extLst>
                <a:ext uri="{FF2B5EF4-FFF2-40B4-BE49-F238E27FC236}">
                  <a16:creationId xmlns:a16="http://schemas.microsoft.com/office/drawing/2014/main" id="{C89F1E7E-9B6B-4111-83F0-87C6D99228E4}"/>
                </a:ext>
              </a:extLst>
            </p:cNvPr>
            <p:cNvSpPr/>
            <p:nvPr/>
          </p:nvSpPr>
          <p:spPr>
            <a:xfrm flipH="1">
              <a:off x="16596566" y="7353299"/>
              <a:ext cx="1690603" cy="2933689"/>
            </a:xfrm>
            <a:prstGeom prst="rtTriangle">
              <a:avLst/>
            </a:prstGeom>
            <a:solidFill>
              <a:srgbClr val="BD1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ight Triangle 31">
            <a:extLst>
              <a:ext uri="{FF2B5EF4-FFF2-40B4-BE49-F238E27FC236}">
                <a16:creationId xmlns:a16="http://schemas.microsoft.com/office/drawing/2014/main" id="{36A42C0B-5747-4523-9D49-AA054DE8801B}"/>
              </a:ext>
            </a:extLst>
          </p:cNvPr>
          <p:cNvSpPr/>
          <p:nvPr userDrawn="1"/>
        </p:nvSpPr>
        <p:spPr>
          <a:xfrm>
            <a:off x="0" y="-16042"/>
            <a:ext cx="7465516" cy="10303032"/>
          </a:xfrm>
          <a:custGeom>
            <a:avLst/>
            <a:gdLst>
              <a:gd name="connsiteX0" fmla="*/ 0 w 7462769"/>
              <a:gd name="connsiteY0" fmla="*/ 12929042 h 12929042"/>
              <a:gd name="connsiteX1" fmla="*/ 0 w 7462769"/>
              <a:gd name="connsiteY1" fmla="*/ 0 h 12929042"/>
              <a:gd name="connsiteX2" fmla="*/ 7462769 w 7462769"/>
              <a:gd name="connsiteY2" fmla="*/ 12929042 h 12929042"/>
              <a:gd name="connsiteX3" fmla="*/ 0 w 7462769"/>
              <a:gd name="connsiteY3" fmla="*/ 12929042 h 12929042"/>
              <a:gd name="connsiteX0" fmla="*/ 0 w 7462769"/>
              <a:gd name="connsiteY0" fmla="*/ 12929042 h 12929042"/>
              <a:gd name="connsiteX1" fmla="*/ 0 w 7462769"/>
              <a:gd name="connsiteY1" fmla="*/ 0 h 12929042"/>
              <a:gd name="connsiteX2" fmla="*/ 1521253 w 7462769"/>
              <a:gd name="connsiteY2" fmla="*/ 2626010 h 12929042"/>
              <a:gd name="connsiteX3" fmla="*/ 7462769 w 7462769"/>
              <a:gd name="connsiteY3" fmla="*/ 12929042 h 12929042"/>
              <a:gd name="connsiteX4" fmla="*/ 0 w 7462769"/>
              <a:gd name="connsiteY4" fmla="*/ 12929042 h 12929042"/>
              <a:gd name="connsiteX0" fmla="*/ 2747 w 7465516"/>
              <a:gd name="connsiteY0" fmla="*/ 12929042 h 12929042"/>
              <a:gd name="connsiteX1" fmla="*/ 0 w 7465516"/>
              <a:gd name="connsiteY1" fmla="*/ 2626010 h 12929042"/>
              <a:gd name="connsiteX2" fmla="*/ 2747 w 7465516"/>
              <a:gd name="connsiteY2" fmla="*/ 0 h 12929042"/>
              <a:gd name="connsiteX3" fmla="*/ 1524000 w 7465516"/>
              <a:gd name="connsiteY3" fmla="*/ 2626010 h 12929042"/>
              <a:gd name="connsiteX4" fmla="*/ 7465516 w 7465516"/>
              <a:gd name="connsiteY4" fmla="*/ 12929042 h 12929042"/>
              <a:gd name="connsiteX5" fmla="*/ 2747 w 7465516"/>
              <a:gd name="connsiteY5" fmla="*/ 12929042 h 12929042"/>
              <a:gd name="connsiteX0" fmla="*/ 2747 w 7465516"/>
              <a:gd name="connsiteY0" fmla="*/ 11590911 h 11590911"/>
              <a:gd name="connsiteX1" fmla="*/ 0 w 7465516"/>
              <a:gd name="connsiteY1" fmla="*/ 1287879 h 11590911"/>
              <a:gd name="connsiteX2" fmla="*/ 1524000 w 7465516"/>
              <a:gd name="connsiteY2" fmla="*/ 1287879 h 11590911"/>
              <a:gd name="connsiteX3" fmla="*/ 7465516 w 7465516"/>
              <a:gd name="connsiteY3" fmla="*/ 11590911 h 11590911"/>
              <a:gd name="connsiteX4" fmla="*/ 2747 w 7465516"/>
              <a:gd name="connsiteY4" fmla="*/ 11590911 h 11590911"/>
              <a:gd name="connsiteX0" fmla="*/ 2747 w 7465516"/>
              <a:gd name="connsiteY0" fmla="*/ 11636228 h 11636228"/>
              <a:gd name="connsiteX1" fmla="*/ 0 w 7465516"/>
              <a:gd name="connsiteY1" fmla="*/ 1333196 h 11636228"/>
              <a:gd name="connsiteX2" fmla="*/ 1524000 w 7465516"/>
              <a:gd name="connsiteY2" fmla="*/ 1333196 h 11636228"/>
              <a:gd name="connsiteX3" fmla="*/ 7465516 w 7465516"/>
              <a:gd name="connsiteY3" fmla="*/ 11636228 h 11636228"/>
              <a:gd name="connsiteX4" fmla="*/ 2747 w 7465516"/>
              <a:gd name="connsiteY4" fmla="*/ 11636228 h 11636228"/>
              <a:gd name="connsiteX0" fmla="*/ 2747 w 7465516"/>
              <a:gd name="connsiteY0" fmla="*/ 11636228 h 11636228"/>
              <a:gd name="connsiteX1" fmla="*/ 0 w 7465516"/>
              <a:gd name="connsiteY1" fmla="*/ 1333196 h 11636228"/>
              <a:gd name="connsiteX2" fmla="*/ 1524000 w 7465516"/>
              <a:gd name="connsiteY2" fmla="*/ 1333196 h 11636228"/>
              <a:gd name="connsiteX3" fmla="*/ 7465516 w 7465516"/>
              <a:gd name="connsiteY3" fmla="*/ 11636228 h 11636228"/>
              <a:gd name="connsiteX4" fmla="*/ 2747 w 7465516"/>
              <a:gd name="connsiteY4" fmla="*/ 11636228 h 11636228"/>
              <a:gd name="connsiteX0" fmla="*/ 2747 w 7465516"/>
              <a:gd name="connsiteY0" fmla="*/ 11209202 h 11209202"/>
              <a:gd name="connsiteX1" fmla="*/ 0 w 7465516"/>
              <a:gd name="connsiteY1" fmla="*/ 906170 h 11209202"/>
              <a:gd name="connsiteX2" fmla="*/ 1524000 w 7465516"/>
              <a:gd name="connsiteY2" fmla="*/ 906170 h 11209202"/>
              <a:gd name="connsiteX3" fmla="*/ 7465516 w 7465516"/>
              <a:gd name="connsiteY3" fmla="*/ 11209202 h 11209202"/>
              <a:gd name="connsiteX4" fmla="*/ 2747 w 7465516"/>
              <a:gd name="connsiteY4" fmla="*/ 11209202 h 11209202"/>
              <a:gd name="connsiteX0" fmla="*/ 2747 w 7465516"/>
              <a:gd name="connsiteY0" fmla="*/ 11233617 h 11233617"/>
              <a:gd name="connsiteX1" fmla="*/ 0 w 7465516"/>
              <a:gd name="connsiteY1" fmla="*/ 930585 h 11233617"/>
              <a:gd name="connsiteX2" fmla="*/ 1524000 w 7465516"/>
              <a:gd name="connsiteY2" fmla="*/ 930585 h 11233617"/>
              <a:gd name="connsiteX3" fmla="*/ 7465516 w 7465516"/>
              <a:gd name="connsiteY3" fmla="*/ 11233617 h 11233617"/>
              <a:gd name="connsiteX4" fmla="*/ 2747 w 7465516"/>
              <a:gd name="connsiteY4" fmla="*/ 11233617 h 11233617"/>
              <a:gd name="connsiteX0" fmla="*/ 2747 w 7465516"/>
              <a:gd name="connsiteY0" fmla="*/ 10748821 h 10748821"/>
              <a:gd name="connsiteX1" fmla="*/ 0 w 7465516"/>
              <a:gd name="connsiteY1" fmla="*/ 445789 h 10748821"/>
              <a:gd name="connsiteX2" fmla="*/ 1524000 w 7465516"/>
              <a:gd name="connsiteY2" fmla="*/ 445789 h 10748821"/>
              <a:gd name="connsiteX3" fmla="*/ 7465516 w 7465516"/>
              <a:gd name="connsiteY3" fmla="*/ 10748821 h 10748821"/>
              <a:gd name="connsiteX4" fmla="*/ 2747 w 7465516"/>
              <a:gd name="connsiteY4" fmla="*/ 10748821 h 10748821"/>
              <a:gd name="connsiteX0" fmla="*/ 1524000 w 7465516"/>
              <a:gd name="connsiteY0" fmla="*/ 433208 h 10736240"/>
              <a:gd name="connsiteX1" fmla="*/ 7465516 w 7465516"/>
              <a:gd name="connsiteY1" fmla="*/ 10736240 h 10736240"/>
              <a:gd name="connsiteX2" fmla="*/ 2747 w 7465516"/>
              <a:gd name="connsiteY2" fmla="*/ 10736240 h 10736240"/>
              <a:gd name="connsiteX3" fmla="*/ 0 w 7465516"/>
              <a:gd name="connsiteY3" fmla="*/ 433208 h 10736240"/>
              <a:gd name="connsiteX4" fmla="*/ 1615440 w 7465516"/>
              <a:gd name="connsiteY4" fmla="*/ 524648 h 10736240"/>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1615440 w 7465516"/>
              <a:gd name="connsiteY4" fmla="*/ 91440 h 10303032"/>
              <a:gd name="connsiteX0" fmla="*/ 1524000 w 7465516"/>
              <a:gd name="connsiteY0" fmla="*/ 1384433 h 11687465"/>
              <a:gd name="connsiteX1" fmla="*/ 7465516 w 7465516"/>
              <a:gd name="connsiteY1" fmla="*/ 11687465 h 11687465"/>
              <a:gd name="connsiteX2" fmla="*/ 2747 w 7465516"/>
              <a:gd name="connsiteY2" fmla="*/ 11687465 h 11687465"/>
              <a:gd name="connsiteX3" fmla="*/ 0 w 7465516"/>
              <a:gd name="connsiteY3" fmla="*/ 1384433 h 11687465"/>
              <a:gd name="connsiteX4" fmla="*/ 893545 w 7465516"/>
              <a:gd name="connsiteY4" fmla="*/ 0 h 11687465"/>
              <a:gd name="connsiteX0" fmla="*/ 2250708 w 8192224"/>
              <a:gd name="connsiteY0" fmla="*/ 678581 h 10981613"/>
              <a:gd name="connsiteX1" fmla="*/ 8192224 w 8192224"/>
              <a:gd name="connsiteY1" fmla="*/ 10981613 h 10981613"/>
              <a:gd name="connsiteX2" fmla="*/ 729455 w 8192224"/>
              <a:gd name="connsiteY2" fmla="*/ 10981613 h 10981613"/>
              <a:gd name="connsiteX3" fmla="*/ 726708 w 8192224"/>
              <a:gd name="connsiteY3" fmla="*/ 678581 h 10981613"/>
              <a:gd name="connsiteX4" fmla="*/ 0 w 8192224"/>
              <a:gd name="connsiteY4" fmla="*/ 0 h 10981613"/>
              <a:gd name="connsiteX0" fmla="*/ 2250708 w 8192224"/>
              <a:gd name="connsiteY0" fmla="*/ 678581 h 10981613"/>
              <a:gd name="connsiteX1" fmla="*/ 8192224 w 8192224"/>
              <a:gd name="connsiteY1" fmla="*/ 10981613 h 10981613"/>
              <a:gd name="connsiteX2" fmla="*/ 729455 w 8192224"/>
              <a:gd name="connsiteY2" fmla="*/ 10981613 h 10981613"/>
              <a:gd name="connsiteX3" fmla="*/ 726708 w 8192224"/>
              <a:gd name="connsiteY3" fmla="*/ 678581 h 10981613"/>
              <a:gd name="connsiteX4" fmla="*/ 0 w 8192224"/>
              <a:gd name="connsiteY4" fmla="*/ 0 h 10981613"/>
              <a:gd name="connsiteX5" fmla="*/ 2250708 w 8192224"/>
              <a:gd name="connsiteY5" fmla="*/ 678581 h 10981613"/>
              <a:gd name="connsiteX0" fmla="*/ 2250708 w 8192224"/>
              <a:gd name="connsiteY0" fmla="*/ 678581 h 10981613"/>
              <a:gd name="connsiteX1" fmla="*/ 8192224 w 8192224"/>
              <a:gd name="connsiteY1" fmla="*/ 10981613 h 10981613"/>
              <a:gd name="connsiteX2" fmla="*/ 729455 w 8192224"/>
              <a:gd name="connsiteY2" fmla="*/ 10981613 h 10981613"/>
              <a:gd name="connsiteX3" fmla="*/ 726708 w 8192224"/>
              <a:gd name="connsiteY3" fmla="*/ 678581 h 10981613"/>
              <a:gd name="connsiteX4" fmla="*/ 0 w 8192224"/>
              <a:gd name="connsiteY4" fmla="*/ 0 h 10981613"/>
              <a:gd name="connsiteX5" fmla="*/ 2250708 w 8192224"/>
              <a:gd name="connsiteY5" fmla="*/ 678581 h 10981613"/>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829376 w 7465516"/>
              <a:gd name="connsiteY4" fmla="*/ 11230 h 10303032"/>
              <a:gd name="connsiteX5" fmla="*/ 1524000 w 7465516"/>
              <a:gd name="connsiteY5" fmla="*/ 0 h 10303032"/>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829376 w 7465516"/>
              <a:gd name="connsiteY4" fmla="*/ 11230 h 10303032"/>
              <a:gd name="connsiteX5" fmla="*/ 1524000 w 7465516"/>
              <a:gd name="connsiteY5" fmla="*/ 0 h 10303032"/>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829376 w 7465516"/>
              <a:gd name="connsiteY4" fmla="*/ 11230 h 10303032"/>
              <a:gd name="connsiteX5" fmla="*/ 1524000 w 7465516"/>
              <a:gd name="connsiteY5" fmla="*/ 0 h 10303032"/>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821425 w 7465516"/>
              <a:gd name="connsiteY4" fmla="*/ 3279 h 10303032"/>
              <a:gd name="connsiteX5" fmla="*/ 1524000 w 7465516"/>
              <a:gd name="connsiteY5" fmla="*/ 0 h 10303032"/>
              <a:gd name="connsiteX0" fmla="*/ 1524000 w 7465516"/>
              <a:gd name="connsiteY0" fmla="*/ 1287879 h 11590911"/>
              <a:gd name="connsiteX1" fmla="*/ 7465516 w 7465516"/>
              <a:gd name="connsiteY1" fmla="*/ 11590911 h 11590911"/>
              <a:gd name="connsiteX2" fmla="*/ 2747 w 7465516"/>
              <a:gd name="connsiteY2" fmla="*/ 11590911 h 11590911"/>
              <a:gd name="connsiteX3" fmla="*/ 0 w 7465516"/>
              <a:gd name="connsiteY3" fmla="*/ 1287879 h 11590911"/>
              <a:gd name="connsiteX4" fmla="*/ 1524000 w 7465516"/>
              <a:gd name="connsiteY4" fmla="*/ 1287879 h 11590911"/>
              <a:gd name="connsiteX0" fmla="*/ 1524000 w 7465516"/>
              <a:gd name="connsiteY0" fmla="*/ 763119 h 11066151"/>
              <a:gd name="connsiteX1" fmla="*/ 7465516 w 7465516"/>
              <a:gd name="connsiteY1" fmla="*/ 11066151 h 11066151"/>
              <a:gd name="connsiteX2" fmla="*/ 2747 w 7465516"/>
              <a:gd name="connsiteY2" fmla="*/ 11066151 h 11066151"/>
              <a:gd name="connsiteX3" fmla="*/ 0 w 7465516"/>
              <a:gd name="connsiteY3" fmla="*/ 763119 h 11066151"/>
              <a:gd name="connsiteX4" fmla="*/ 1524000 w 7465516"/>
              <a:gd name="connsiteY4" fmla="*/ 763119 h 11066151"/>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1524000 w 7465516"/>
              <a:gd name="connsiteY4" fmla="*/ 0 h 10303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516" h="10303032">
                <a:moveTo>
                  <a:pt x="1524000" y="0"/>
                </a:moveTo>
                <a:lnTo>
                  <a:pt x="7465516" y="10303032"/>
                </a:lnTo>
                <a:lnTo>
                  <a:pt x="2747" y="10303032"/>
                </a:lnTo>
                <a:cubicBezTo>
                  <a:pt x="1831" y="6868688"/>
                  <a:pt x="916" y="3434344"/>
                  <a:pt x="0" y="0"/>
                </a:cubicBezTo>
                <a:cubicBezTo>
                  <a:pt x="7051" y="8261"/>
                  <a:pt x="1512199" y="310"/>
                  <a:pt x="1524000" y="0"/>
                </a:cubicBezTo>
                <a:close/>
              </a:path>
            </a:pathLst>
          </a:custGeom>
          <a:solidFill>
            <a:srgbClr val="3E4C59">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ight Triangle 34">
            <a:extLst>
              <a:ext uri="{FF2B5EF4-FFF2-40B4-BE49-F238E27FC236}">
                <a16:creationId xmlns:a16="http://schemas.microsoft.com/office/drawing/2014/main" id="{D2D2EBA3-B222-4C92-916C-D832B460A3F1}"/>
              </a:ext>
            </a:extLst>
          </p:cNvPr>
          <p:cNvSpPr/>
          <p:nvPr userDrawn="1"/>
        </p:nvSpPr>
        <p:spPr>
          <a:xfrm>
            <a:off x="3412" y="-17690"/>
            <a:ext cx="5947963" cy="10304679"/>
          </a:xfrm>
          <a:prstGeom prst="rtTriangle">
            <a:avLst/>
          </a:prstGeom>
          <a:solidFill>
            <a:srgbClr val="22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6918B9B8-D750-4A37-AB00-8579787F1839}"/>
              </a:ext>
            </a:extLst>
          </p:cNvPr>
          <p:cNvGrpSpPr/>
          <p:nvPr userDrawn="1"/>
        </p:nvGrpSpPr>
        <p:grpSpPr>
          <a:xfrm>
            <a:off x="983" y="6825229"/>
            <a:ext cx="1998162" cy="3461760"/>
            <a:chOff x="983" y="6825229"/>
            <a:chExt cx="1998162" cy="3461760"/>
          </a:xfrm>
        </p:grpSpPr>
        <p:sp>
          <p:nvSpPr>
            <p:cNvPr id="37" name="Right Triangle 36">
              <a:extLst>
                <a:ext uri="{FF2B5EF4-FFF2-40B4-BE49-F238E27FC236}">
                  <a16:creationId xmlns:a16="http://schemas.microsoft.com/office/drawing/2014/main" id="{07064459-71A0-45A5-88B2-629DEF1208CF}"/>
                </a:ext>
              </a:extLst>
            </p:cNvPr>
            <p:cNvSpPr/>
            <p:nvPr/>
          </p:nvSpPr>
          <p:spPr>
            <a:xfrm>
              <a:off x="983" y="6825229"/>
              <a:ext cx="1998162" cy="3461760"/>
            </a:xfrm>
            <a:prstGeom prst="rtTriangle">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Triangle 37">
              <a:extLst>
                <a:ext uri="{FF2B5EF4-FFF2-40B4-BE49-F238E27FC236}">
                  <a16:creationId xmlns:a16="http://schemas.microsoft.com/office/drawing/2014/main" id="{ADBA6782-BA56-49BD-93D0-EFAB2DB12B59}"/>
                </a:ext>
              </a:extLst>
            </p:cNvPr>
            <p:cNvSpPr/>
            <p:nvPr/>
          </p:nvSpPr>
          <p:spPr>
            <a:xfrm>
              <a:off x="5682" y="7353299"/>
              <a:ext cx="1693354" cy="2933689"/>
            </a:xfrm>
            <a:prstGeom prst="rtTriangle">
              <a:avLst/>
            </a:prstGeom>
            <a:solidFill>
              <a:srgbClr val="BD1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A0185C2C-365D-4B0E-AE82-B344AE7187F6}"/>
              </a:ext>
            </a:extLst>
          </p:cNvPr>
          <p:cNvGrpSpPr/>
          <p:nvPr userDrawn="1"/>
        </p:nvGrpSpPr>
        <p:grpSpPr>
          <a:xfrm>
            <a:off x="-874675" y="255373"/>
            <a:ext cx="7887449" cy="1339363"/>
            <a:chOff x="-874675" y="255373"/>
            <a:chExt cx="7887449" cy="1339363"/>
          </a:xfrm>
        </p:grpSpPr>
        <p:sp>
          <p:nvSpPr>
            <p:cNvPr id="41" name="Parallelogram 40">
              <a:extLst>
                <a:ext uri="{FF2B5EF4-FFF2-40B4-BE49-F238E27FC236}">
                  <a16:creationId xmlns:a16="http://schemas.microsoft.com/office/drawing/2014/main" id="{2B26EF57-097E-4DAB-9689-4737BA944F73}"/>
                </a:ext>
              </a:extLst>
            </p:cNvPr>
            <p:cNvSpPr/>
            <p:nvPr/>
          </p:nvSpPr>
          <p:spPr>
            <a:xfrm flipH="1">
              <a:off x="-874675" y="255373"/>
              <a:ext cx="7113736" cy="1339363"/>
            </a:xfrm>
            <a:prstGeom prst="parallelogram">
              <a:avLst>
                <a:gd name="adj" fmla="val 584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Parallelogram 41">
              <a:extLst>
                <a:ext uri="{FF2B5EF4-FFF2-40B4-BE49-F238E27FC236}">
                  <a16:creationId xmlns:a16="http://schemas.microsoft.com/office/drawing/2014/main" id="{74DF540C-AD98-418D-96C5-247E82D6DA79}"/>
                </a:ext>
              </a:extLst>
            </p:cNvPr>
            <p:cNvSpPr/>
            <p:nvPr/>
          </p:nvSpPr>
          <p:spPr>
            <a:xfrm flipH="1">
              <a:off x="5629900" y="255373"/>
              <a:ext cx="1382874" cy="1339363"/>
            </a:xfrm>
            <a:prstGeom prst="parallelogram">
              <a:avLst>
                <a:gd name="adj" fmla="val 58492"/>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FF977DA6-C08B-45B8-978F-DC7302229C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2450" y="496861"/>
              <a:ext cx="4469764" cy="915915"/>
            </a:xfrm>
            <a:prstGeom prst="rect">
              <a:avLst/>
            </a:prstGeom>
          </p:spPr>
        </p:pic>
      </p:grpSp>
      <p:sp>
        <p:nvSpPr>
          <p:cNvPr id="11" name="Title Placeholder 8"/>
          <p:cNvSpPr>
            <a:spLocks noGrp="1"/>
          </p:cNvSpPr>
          <p:nvPr>
            <p:ph type="title"/>
          </p:nvPr>
        </p:nvSpPr>
        <p:spPr>
          <a:xfrm>
            <a:off x="1028700" y="1940287"/>
            <a:ext cx="9470914" cy="4702981"/>
          </a:xfrm>
          <a:prstGeom prst="rect">
            <a:avLst/>
          </a:prstGeom>
        </p:spPr>
        <p:txBody>
          <a:bodyPr vert="horz" lIns="91440" tIns="45720" rIns="91440" bIns="45720" rtlCol="0" anchor="b" anchorCtr="0">
            <a:normAutofit/>
          </a:bodyPr>
          <a:lstStyle>
            <a:lvl1pPr>
              <a:defRPr spc="-225">
                <a:solidFill>
                  <a:schemeClr val="bg1"/>
                </a:solidFill>
              </a:defRPr>
            </a:lvl1pPr>
          </a:lstStyle>
          <a:p>
            <a:pPr lvl="0"/>
            <a:r>
              <a:rPr lang="en-US"/>
              <a:t>Click to edit Master title style</a:t>
            </a:r>
            <a:endParaRPr lang="en-US" dirty="0"/>
          </a:p>
        </p:txBody>
      </p:sp>
      <p:sp>
        <p:nvSpPr>
          <p:cNvPr id="13" name="Text Placeholder 3"/>
          <p:cNvSpPr>
            <a:spLocks noGrp="1"/>
          </p:cNvSpPr>
          <p:nvPr>
            <p:ph type="body" sz="quarter" idx="10" hasCustomPrompt="1"/>
          </p:nvPr>
        </p:nvSpPr>
        <p:spPr>
          <a:xfrm>
            <a:off x="1028700" y="6825788"/>
            <a:ext cx="9470914" cy="2051512"/>
          </a:xfrm>
          <a:prstGeom prst="rect">
            <a:avLst/>
          </a:prstGeom>
        </p:spPr>
        <p:txBody>
          <a:bodyPr lIns="91440"/>
          <a:lstStyle>
            <a:lvl1pPr marL="0" indent="0" algn="l">
              <a:buFontTx/>
              <a:buNone/>
              <a:defRPr sz="5400">
                <a:solidFill>
                  <a:schemeClr val="bg1"/>
                </a:solidFill>
              </a:defRPr>
            </a:lvl1pPr>
          </a:lstStyle>
          <a:p>
            <a:r>
              <a:rPr lang="en-US" b="0" spc="0" dirty="0"/>
              <a:t>Click to edit</a:t>
            </a:r>
          </a:p>
        </p:txBody>
      </p:sp>
      <p:sp>
        <p:nvSpPr>
          <p:cNvPr id="6" name="Rectangle 5"/>
          <p:cNvSpPr/>
          <p:nvPr userDrawn="1"/>
        </p:nvSpPr>
        <p:spPr>
          <a:xfrm>
            <a:off x="18059400" y="2"/>
            <a:ext cx="228600" cy="10287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Tree>
    <p:extLst>
      <p:ext uri="{BB962C8B-B14F-4D97-AF65-F5344CB8AC3E}">
        <p14:creationId xmlns:p14="http://schemas.microsoft.com/office/powerpoint/2010/main" val="13099723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2" presetClass="entr" presetSubtype="4"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fill="hold"/>
                                        <p:tgtEl>
                                          <p:spTgt spid="34"/>
                                        </p:tgtEl>
                                        <p:attrNameLst>
                                          <p:attrName>ppt_x</p:attrName>
                                        </p:attrNameLst>
                                      </p:cBhvr>
                                      <p:tavLst>
                                        <p:tav tm="0">
                                          <p:val>
                                            <p:strVal val="#ppt_x"/>
                                          </p:val>
                                        </p:tav>
                                        <p:tav tm="100000">
                                          <p:val>
                                            <p:strVal val="#ppt_x"/>
                                          </p:val>
                                        </p:tav>
                                      </p:tavLst>
                                    </p:anim>
                                    <p:anim calcmode="lin" valueType="num">
                                      <p:cBhvr additive="base">
                                        <p:cTn id="11" dur="500" fill="hold"/>
                                        <p:tgtEl>
                                          <p:spTgt spid="34"/>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500" fill="hold"/>
                                        <p:tgtEl>
                                          <p:spTgt spid="29"/>
                                        </p:tgtEl>
                                        <p:attrNameLst>
                                          <p:attrName>ppt_x</p:attrName>
                                        </p:attrNameLst>
                                      </p:cBhvr>
                                      <p:tavLst>
                                        <p:tav tm="0">
                                          <p:val>
                                            <p:strVal val="#ppt_x"/>
                                          </p:val>
                                        </p:tav>
                                        <p:tav tm="100000">
                                          <p:val>
                                            <p:strVal val="#ppt_x"/>
                                          </p:val>
                                        </p:tav>
                                      </p:tavLst>
                                    </p:anim>
                                    <p:anim calcmode="lin" valueType="num">
                                      <p:cBhvr additive="base">
                                        <p:cTn id="15" dur="500" fill="hold"/>
                                        <p:tgtEl>
                                          <p:spTgt spid="29"/>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 presetClass="entr" presetSubtype="4"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ppt_x"/>
                                          </p:val>
                                        </p:tav>
                                        <p:tav tm="100000">
                                          <p:val>
                                            <p:strVal val="#ppt_x"/>
                                          </p:val>
                                        </p:tav>
                                      </p:tavLst>
                                    </p:anim>
                                    <p:anim calcmode="lin" valueType="num">
                                      <p:cBhvr additive="base">
                                        <p:cTn id="24" dur="500" fill="hold"/>
                                        <p:tgtEl>
                                          <p:spTgt spid="30"/>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 presetClass="entr" presetSubtype="4"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ppt_x"/>
                                          </p:val>
                                        </p:tav>
                                        <p:tav tm="100000">
                                          <p:val>
                                            <p:strVal val="#ppt_x"/>
                                          </p:val>
                                        </p:tav>
                                      </p:tavLst>
                                    </p:anim>
                                    <p:anim calcmode="lin" valueType="num">
                                      <p:cBhvr additive="base">
                                        <p:cTn id="29" dur="500" fill="hold"/>
                                        <p:tgtEl>
                                          <p:spTgt spid="36"/>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ppt_x"/>
                                          </p:val>
                                        </p:tav>
                                        <p:tav tm="100000">
                                          <p:val>
                                            <p:strVal val="#ppt_x"/>
                                          </p:val>
                                        </p:tav>
                                      </p:tavLst>
                                    </p:anim>
                                    <p:anim calcmode="lin" valueType="num">
                                      <p:cBhvr additive="base">
                                        <p:cTn id="33" dur="500" fill="hold"/>
                                        <p:tgtEl>
                                          <p:spTgt spid="31"/>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8" fill="hold"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500" fill="hold"/>
                                        <p:tgtEl>
                                          <p:spTgt spid="40"/>
                                        </p:tgtEl>
                                        <p:attrNameLst>
                                          <p:attrName>ppt_x</p:attrName>
                                        </p:attrNameLst>
                                      </p:cBhvr>
                                      <p:tavLst>
                                        <p:tav tm="0">
                                          <p:val>
                                            <p:strVal val="0-#ppt_w/2"/>
                                          </p:val>
                                        </p:tav>
                                        <p:tav tm="100000">
                                          <p:val>
                                            <p:strVal val="#ppt_x"/>
                                          </p:val>
                                        </p:tav>
                                      </p:tavLst>
                                    </p:anim>
                                    <p:anim calcmode="lin" valueType="num">
                                      <p:cBhvr additive="base">
                                        <p:cTn id="38"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4" grpId="0" animBg="1"/>
      <p:bldP spid="35"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D995946-BFDA-4085-B17B-E72DF86927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1" y="0"/>
            <a:ext cx="18288000" cy="10287000"/>
          </a:xfrm>
          <a:prstGeom prst="rect">
            <a:avLst/>
          </a:prstGeom>
        </p:spPr>
      </p:pic>
      <p:sp>
        <p:nvSpPr>
          <p:cNvPr id="28" name="Rectangle 27">
            <a:extLst>
              <a:ext uri="{FF2B5EF4-FFF2-40B4-BE49-F238E27FC236}">
                <a16:creationId xmlns:a16="http://schemas.microsoft.com/office/drawing/2014/main" id="{CCDDBF41-FB77-422B-B756-4C3D80C54124}"/>
              </a:ext>
            </a:extLst>
          </p:cNvPr>
          <p:cNvSpPr/>
          <p:nvPr userDrawn="1"/>
        </p:nvSpPr>
        <p:spPr>
          <a:xfrm>
            <a:off x="1" y="-1"/>
            <a:ext cx="10591799" cy="10287001"/>
          </a:xfrm>
          <a:prstGeom prst="rect">
            <a:avLst/>
          </a:prstGeom>
          <a:gradFill flip="none" rotWithShape="1">
            <a:gsLst>
              <a:gs pos="50000">
                <a:schemeClr val="tx1">
                  <a:alpha val="80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9" name="Right Triangle 28">
            <a:extLst>
              <a:ext uri="{FF2B5EF4-FFF2-40B4-BE49-F238E27FC236}">
                <a16:creationId xmlns:a16="http://schemas.microsoft.com/office/drawing/2014/main" id="{9DE23A53-A102-4C5A-BDAE-2EF1FF5EBEB9}"/>
              </a:ext>
            </a:extLst>
          </p:cNvPr>
          <p:cNvSpPr/>
          <p:nvPr userDrawn="1"/>
        </p:nvSpPr>
        <p:spPr>
          <a:xfrm flipH="1">
            <a:off x="14403900" y="3543300"/>
            <a:ext cx="3886200" cy="6743689"/>
          </a:xfrm>
          <a:prstGeom prst="rtTriangle">
            <a:avLst/>
          </a:prstGeom>
          <a:solidFill>
            <a:srgbClr val="00B0F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a:extLst>
              <a:ext uri="{FF2B5EF4-FFF2-40B4-BE49-F238E27FC236}">
                <a16:creationId xmlns:a16="http://schemas.microsoft.com/office/drawing/2014/main" id="{3894451F-91CC-4821-AA0B-3BFD8B5D6FFE}"/>
              </a:ext>
            </a:extLst>
          </p:cNvPr>
          <p:cNvSpPr/>
          <p:nvPr userDrawn="1"/>
        </p:nvSpPr>
        <p:spPr>
          <a:xfrm flipH="1">
            <a:off x="15588858" y="5600700"/>
            <a:ext cx="2700578" cy="4686289"/>
          </a:xfrm>
          <a:prstGeom prst="rtTriangle">
            <a:avLst/>
          </a:prstGeom>
          <a:solidFill>
            <a:srgbClr val="22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B9D0504D-442C-45BB-AD68-078ECA1CB711}"/>
              </a:ext>
            </a:extLst>
          </p:cNvPr>
          <p:cNvGrpSpPr/>
          <p:nvPr userDrawn="1"/>
        </p:nvGrpSpPr>
        <p:grpSpPr>
          <a:xfrm>
            <a:off x="16296945" y="6825229"/>
            <a:ext cx="1994916" cy="3461760"/>
            <a:chOff x="16296945" y="6825229"/>
            <a:chExt cx="1994916" cy="3461760"/>
          </a:xfrm>
        </p:grpSpPr>
        <p:sp>
          <p:nvSpPr>
            <p:cNvPr id="32" name="Right Triangle 31">
              <a:extLst>
                <a:ext uri="{FF2B5EF4-FFF2-40B4-BE49-F238E27FC236}">
                  <a16:creationId xmlns:a16="http://schemas.microsoft.com/office/drawing/2014/main" id="{7B239160-D59B-48C3-8C2E-D998BE957116}"/>
                </a:ext>
              </a:extLst>
            </p:cNvPr>
            <p:cNvSpPr/>
            <p:nvPr/>
          </p:nvSpPr>
          <p:spPr>
            <a:xfrm flipH="1">
              <a:off x="16296945" y="6825229"/>
              <a:ext cx="1994916" cy="3461760"/>
            </a:xfrm>
            <a:prstGeom prst="rtTriangle">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Triangle 32">
              <a:extLst>
                <a:ext uri="{FF2B5EF4-FFF2-40B4-BE49-F238E27FC236}">
                  <a16:creationId xmlns:a16="http://schemas.microsoft.com/office/drawing/2014/main" id="{C89F1E7E-9B6B-4111-83F0-87C6D99228E4}"/>
                </a:ext>
              </a:extLst>
            </p:cNvPr>
            <p:cNvSpPr/>
            <p:nvPr/>
          </p:nvSpPr>
          <p:spPr>
            <a:xfrm flipH="1">
              <a:off x="16596566" y="7353299"/>
              <a:ext cx="1690603" cy="2933689"/>
            </a:xfrm>
            <a:prstGeom prst="rtTriangle">
              <a:avLst/>
            </a:prstGeom>
            <a:solidFill>
              <a:srgbClr val="BD1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ight Triangle 31">
            <a:extLst>
              <a:ext uri="{FF2B5EF4-FFF2-40B4-BE49-F238E27FC236}">
                <a16:creationId xmlns:a16="http://schemas.microsoft.com/office/drawing/2014/main" id="{36A42C0B-5747-4523-9D49-AA054DE8801B}"/>
              </a:ext>
            </a:extLst>
          </p:cNvPr>
          <p:cNvSpPr/>
          <p:nvPr userDrawn="1"/>
        </p:nvSpPr>
        <p:spPr>
          <a:xfrm>
            <a:off x="0" y="-16042"/>
            <a:ext cx="7465516" cy="10303032"/>
          </a:xfrm>
          <a:custGeom>
            <a:avLst/>
            <a:gdLst>
              <a:gd name="connsiteX0" fmla="*/ 0 w 7462769"/>
              <a:gd name="connsiteY0" fmla="*/ 12929042 h 12929042"/>
              <a:gd name="connsiteX1" fmla="*/ 0 w 7462769"/>
              <a:gd name="connsiteY1" fmla="*/ 0 h 12929042"/>
              <a:gd name="connsiteX2" fmla="*/ 7462769 w 7462769"/>
              <a:gd name="connsiteY2" fmla="*/ 12929042 h 12929042"/>
              <a:gd name="connsiteX3" fmla="*/ 0 w 7462769"/>
              <a:gd name="connsiteY3" fmla="*/ 12929042 h 12929042"/>
              <a:gd name="connsiteX0" fmla="*/ 0 w 7462769"/>
              <a:gd name="connsiteY0" fmla="*/ 12929042 h 12929042"/>
              <a:gd name="connsiteX1" fmla="*/ 0 w 7462769"/>
              <a:gd name="connsiteY1" fmla="*/ 0 h 12929042"/>
              <a:gd name="connsiteX2" fmla="*/ 1521253 w 7462769"/>
              <a:gd name="connsiteY2" fmla="*/ 2626010 h 12929042"/>
              <a:gd name="connsiteX3" fmla="*/ 7462769 w 7462769"/>
              <a:gd name="connsiteY3" fmla="*/ 12929042 h 12929042"/>
              <a:gd name="connsiteX4" fmla="*/ 0 w 7462769"/>
              <a:gd name="connsiteY4" fmla="*/ 12929042 h 12929042"/>
              <a:gd name="connsiteX0" fmla="*/ 2747 w 7465516"/>
              <a:gd name="connsiteY0" fmla="*/ 12929042 h 12929042"/>
              <a:gd name="connsiteX1" fmla="*/ 0 w 7465516"/>
              <a:gd name="connsiteY1" fmla="*/ 2626010 h 12929042"/>
              <a:gd name="connsiteX2" fmla="*/ 2747 w 7465516"/>
              <a:gd name="connsiteY2" fmla="*/ 0 h 12929042"/>
              <a:gd name="connsiteX3" fmla="*/ 1524000 w 7465516"/>
              <a:gd name="connsiteY3" fmla="*/ 2626010 h 12929042"/>
              <a:gd name="connsiteX4" fmla="*/ 7465516 w 7465516"/>
              <a:gd name="connsiteY4" fmla="*/ 12929042 h 12929042"/>
              <a:gd name="connsiteX5" fmla="*/ 2747 w 7465516"/>
              <a:gd name="connsiteY5" fmla="*/ 12929042 h 12929042"/>
              <a:gd name="connsiteX0" fmla="*/ 2747 w 7465516"/>
              <a:gd name="connsiteY0" fmla="*/ 11590911 h 11590911"/>
              <a:gd name="connsiteX1" fmla="*/ 0 w 7465516"/>
              <a:gd name="connsiteY1" fmla="*/ 1287879 h 11590911"/>
              <a:gd name="connsiteX2" fmla="*/ 1524000 w 7465516"/>
              <a:gd name="connsiteY2" fmla="*/ 1287879 h 11590911"/>
              <a:gd name="connsiteX3" fmla="*/ 7465516 w 7465516"/>
              <a:gd name="connsiteY3" fmla="*/ 11590911 h 11590911"/>
              <a:gd name="connsiteX4" fmla="*/ 2747 w 7465516"/>
              <a:gd name="connsiteY4" fmla="*/ 11590911 h 11590911"/>
              <a:gd name="connsiteX0" fmla="*/ 2747 w 7465516"/>
              <a:gd name="connsiteY0" fmla="*/ 11636228 h 11636228"/>
              <a:gd name="connsiteX1" fmla="*/ 0 w 7465516"/>
              <a:gd name="connsiteY1" fmla="*/ 1333196 h 11636228"/>
              <a:gd name="connsiteX2" fmla="*/ 1524000 w 7465516"/>
              <a:gd name="connsiteY2" fmla="*/ 1333196 h 11636228"/>
              <a:gd name="connsiteX3" fmla="*/ 7465516 w 7465516"/>
              <a:gd name="connsiteY3" fmla="*/ 11636228 h 11636228"/>
              <a:gd name="connsiteX4" fmla="*/ 2747 w 7465516"/>
              <a:gd name="connsiteY4" fmla="*/ 11636228 h 11636228"/>
              <a:gd name="connsiteX0" fmla="*/ 2747 w 7465516"/>
              <a:gd name="connsiteY0" fmla="*/ 11636228 h 11636228"/>
              <a:gd name="connsiteX1" fmla="*/ 0 w 7465516"/>
              <a:gd name="connsiteY1" fmla="*/ 1333196 h 11636228"/>
              <a:gd name="connsiteX2" fmla="*/ 1524000 w 7465516"/>
              <a:gd name="connsiteY2" fmla="*/ 1333196 h 11636228"/>
              <a:gd name="connsiteX3" fmla="*/ 7465516 w 7465516"/>
              <a:gd name="connsiteY3" fmla="*/ 11636228 h 11636228"/>
              <a:gd name="connsiteX4" fmla="*/ 2747 w 7465516"/>
              <a:gd name="connsiteY4" fmla="*/ 11636228 h 11636228"/>
              <a:gd name="connsiteX0" fmla="*/ 2747 w 7465516"/>
              <a:gd name="connsiteY0" fmla="*/ 11209202 h 11209202"/>
              <a:gd name="connsiteX1" fmla="*/ 0 w 7465516"/>
              <a:gd name="connsiteY1" fmla="*/ 906170 h 11209202"/>
              <a:gd name="connsiteX2" fmla="*/ 1524000 w 7465516"/>
              <a:gd name="connsiteY2" fmla="*/ 906170 h 11209202"/>
              <a:gd name="connsiteX3" fmla="*/ 7465516 w 7465516"/>
              <a:gd name="connsiteY3" fmla="*/ 11209202 h 11209202"/>
              <a:gd name="connsiteX4" fmla="*/ 2747 w 7465516"/>
              <a:gd name="connsiteY4" fmla="*/ 11209202 h 11209202"/>
              <a:gd name="connsiteX0" fmla="*/ 2747 w 7465516"/>
              <a:gd name="connsiteY0" fmla="*/ 11233617 h 11233617"/>
              <a:gd name="connsiteX1" fmla="*/ 0 w 7465516"/>
              <a:gd name="connsiteY1" fmla="*/ 930585 h 11233617"/>
              <a:gd name="connsiteX2" fmla="*/ 1524000 w 7465516"/>
              <a:gd name="connsiteY2" fmla="*/ 930585 h 11233617"/>
              <a:gd name="connsiteX3" fmla="*/ 7465516 w 7465516"/>
              <a:gd name="connsiteY3" fmla="*/ 11233617 h 11233617"/>
              <a:gd name="connsiteX4" fmla="*/ 2747 w 7465516"/>
              <a:gd name="connsiteY4" fmla="*/ 11233617 h 11233617"/>
              <a:gd name="connsiteX0" fmla="*/ 2747 w 7465516"/>
              <a:gd name="connsiteY0" fmla="*/ 10748821 h 10748821"/>
              <a:gd name="connsiteX1" fmla="*/ 0 w 7465516"/>
              <a:gd name="connsiteY1" fmla="*/ 445789 h 10748821"/>
              <a:gd name="connsiteX2" fmla="*/ 1524000 w 7465516"/>
              <a:gd name="connsiteY2" fmla="*/ 445789 h 10748821"/>
              <a:gd name="connsiteX3" fmla="*/ 7465516 w 7465516"/>
              <a:gd name="connsiteY3" fmla="*/ 10748821 h 10748821"/>
              <a:gd name="connsiteX4" fmla="*/ 2747 w 7465516"/>
              <a:gd name="connsiteY4" fmla="*/ 10748821 h 10748821"/>
              <a:gd name="connsiteX0" fmla="*/ 1524000 w 7465516"/>
              <a:gd name="connsiteY0" fmla="*/ 433208 h 10736240"/>
              <a:gd name="connsiteX1" fmla="*/ 7465516 w 7465516"/>
              <a:gd name="connsiteY1" fmla="*/ 10736240 h 10736240"/>
              <a:gd name="connsiteX2" fmla="*/ 2747 w 7465516"/>
              <a:gd name="connsiteY2" fmla="*/ 10736240 h 10736240"/>
              <a:gd name="connsiteX3" fmla="*/ 0 w 7465516"/>
              <a:gd name="connsiteY3" fmla="*/ 433208 h 10736240"/>
              <a:gd name="connsiteX4" fmla="*/ 1615440 w 7465516"/>
              <a:gd name="connsiteY4" fmla="*/ 524648 h 10736240"/>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1615440 w 7465516"/>
              <a:gd name="connsiteY4" fmla="*/ 91440 h 10303032"/>
              <a:gd name="connsiteX0" fmla="*/ 1524000 w 7465516"/>
              <a:gd name="connsiteY0" fmla="*/ 1384433 h 11687465"/>
              <a:gd name="connsiteX1" fmla="*/ 7465516 w 7465516"/>
              <a:gd name="connsiteY1" fmla="*/ 11687465 h 11687465"/>
              <a:gd name="connsiteX2" fmla="*/ 2747 w 7465516"/>
              <a:gd name="connsiteY2" fmla="*/ 11687465 h 11687465"/>
              <a:gd name="connsiteX3" fmla="*/ 0 w 7465516"/>
              <a:gd name="connsiteY3" fmla="*/ 1384433 h 11687465"/>
              <a:gd name="connsiteX4" fmla="*/ 893545 w 7465516"/>
              <a:gd name="connsiteY4" fmla="*/ 0 h 11687465"/>
              <a:gd name="connsiteX0" fmla="*/ 2250708 w 8192224"/>
              <a:gd name="connsiteY0" fmla="*/ 678581 h 10981613"/>
              <a:gd name="connsiteX1" fmla="*/ 8192224 w 8192224"/>
              <a:gd name="connsiteY1" fmla="*/ 10981613 h 10981613"/>
              <a:gd name="connsiteX2" fmla="*/ 729455 w 8192224"/>
              <a:gd name="connsiteY2" fmla="*/ 10981613 h 10981613"/>
              <a:gd name="connsiteX3" fmla="*/ 726708 w 8192224"/>
              <a:gd name="connsiteY3" fmla="*/ 678581 h 10981613"/>
              <a:gd name="connsiteX4" fmla="*/ 0 w 8192224"/>
              <a:gd name="connsiteY4" fmla="*/ 0 h 10981613"/>
              <a:gd name="connsiteX0" fmla="*/ 2250708 w 8192224"/>
              <a:gd name="connsiteY0" fmla="*/ 678581 h 10981613"/>
              <a:gd name="connsiteX1" fmla="*/ 8192224 w 8192224"/>
              <a:gd name="connsiteY1" fmla="*/ 10981613 h 10981613"/>
              <a:gd name="connsiteX2" fmla="*/ 729455 w 8192224"/>
              <a:gd name="connsiteY2" fmla="*/ 10981613 h 10981613"/>
              <a:gd name="connsiteX3" fmla="*/ 726708 w 8192224"/>
              <a:gd name="connsiteY3" fmla="*/ 678581 h 10981613"/>
              <a:gd name="connsiteX4" fmla="*/ 0 w 8192224"/>
              <a:gd name="connsiteY4" fmla="*/ 0 h 10981613"/>
              <a:gd name="connsiteX5" fmla="*/ 2250708 w 8192224"/>
              <a:gd name="connsiteY5" fmla="*/ 678581 h 10981613"/>
              <a:gd name="connsiteX0" fmla="*/ 2250708 w 8192224"/>
              <a:gd name="connsiteY0" fmla="*/ 678581 h 10981613"/>
              <a:gd name="connsiteX1" fmla="*/ 8192224 w 8192224"/>
              <a:gd name="connsiteY1" fmla="*/ 10981613 h 10981613"/>
              <a:gd name="connsiteX2" fmla="*/ 729455 w 8192224"/>
              <a:gd name="connsiteY2" fmla="*/ 10981613 h 10981613"/>
              <a:gd name="connsiteX3" fmla="*/ 726708 w 8192224"/>
              <a:gd name="connsiteY3" fmla="*/ 678581 h 10981613"/>
              <a:gd name="connsiteX4" fmla="*/ 0 w 8192224"/>
              <a:gd name="connsiteY4" fmla="*/ 0 h 10981613"/>
              <a:gd name="connsiteX5" fmla="*/ 2250708 w 8192224"/>
              <a:gd name="connsiteY5" fmla="*/ 678581 h 10981613"/>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829376 w 7465516"/>
              <a:gd name="connsiteY4" fmla="*/ 11230 h 10303032"/>
              <a:gd name="connsiteX5" fmla="*/ 1524000 w 7465516"/>
              <a:gd name="connsiteY5" fmla="*/ 0 h 10303032"/>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829376 w 7465516"/>
              <a:gd name="connsiteY4" fmla="*/ 11230 h 10303032"/>
              <a:gd name="connsiteX5" fmla="*/ 1524000 w 7465516"/>
              <a:gd name="connsiteY5" fmla="*/ 0 h 10303032"/>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829376 w 7465516"/>
              <a:gd name="connsiteY4" fmla="*/ 11230 h 10303032"/>
              <a:gd name="connsiteX5" fmla="*/ 1524000 w 7465516"/>
              <a:gd name="connsiteY5" fmla="*/ 0 h 10303032"/>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821425 w 7465516"/>
              <a:gd name="connsiteY4" fmla="*/ 3279 h 10303032"/>
              <a:gd name="connsiteX5" fmla="*/ 1524000 w 7465516"/>
              <a:gd name="connsiteY5" fmla="*/ 0 h 10303032"/>
              <a:gd name="connsiteX0" fmla="*/ 1524000 w 7465516"/>
              <a:gd name="connsiteY0" fmla="*/ 1287879 h 11590911"/>
              <a:gd name="connsiteX1" fmla="*/ 7465516 w 7465516"/>
              <a:gd name="connsiteY1" fmla="*/ 11590911 h 11590911"/>
              <a:gd name="connsiteX2" fmla="*/ 2747 w 7465516"/>
              <a:gd name="connsiteY2" fmla="*/ 11590911 h 11590911"/>
              <a:gd name="connsiteX3" fmla="*/ 0 w 7465516"/>
              <a:gd name="connsiteY3" fmla="*/ 1287879 h 11590911"/>
              <a:gd name="connsiteX4" fmla="*/ 1524000 w 7465516"/>
              <a:gd name="connsiteY4" fmla="*/ 1287879 h 11590911"/>
              <a:gd name="connsiteX0" fmla="*/ 1524000 w 7465516"/>
              <a:gd name="connsiteY0" fmla="*/ 763119 h 11066151"/>
              <a:gd name="connsiteX1" fmla="*/ 7465516 w 7465516"/>
              <a:gd name="connsiteY1" fmla="*/ 11066151 h 11066151"/>
              <a:gd name="connsiteX2" fmla="*/ 2747 w 7465516"/>
              <a:gd name="connsiteY2" fmla="*/ 11066151 h 11066151"/>
              <a:gd name="connsiteX3" fmla="*/ 0 w 7465516"/>
              <a:gd name="connsiteY3" fmla="*/ 763119 h 11066151"/>
              <a:gd name="connsiteX4" fmla="*/ 1524000 w 7465516"/>
              <a:gd name="connsiteY4" fmla="*/ 763119 h 11066151"/>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1524000 w 7465516"/>
              <a:gd name="connsiteY4" fmla="*/ 0 h 10303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516" h="10303032">
                <a:moveTo>
                  <a:pt x="1524000" y="0"/>
                </a:moveTo>
                <a:lnTo>
                  <a:pt x="7465516" y="10303032"/>
                </a:lnTo>
                <a:lnTo>
                  <a:pt x="2747" y="10303032"/>
                </a:lnTo>
                <a:cubicBezTo>
                  <a:pt x="1831" y="6868688"/>
                  <a:pt x="916" y="3434344"/>
                  <a:pt x="0" y="0"/>
                </a:cubicBezTo>
                <a:cubicBezTo>
                  <a:pt x="7051" y="8261"/>
                  <a:pt x="1512199" y="310"/>
                  <a:pt x="1524000" y="0"/>
                </a:cubicBezTo>
                <a:close/>
              </a:path>
            </a:pathLst>
          </a:custGeom>
          <a:solidFill>
            <a:srgbClr val="3E4C59">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ight Triangle 34">
            <a:extLst>
              <a:ext uri="{FF2B5EF4-FFF2-40B4-BE49-F238E27FC236}">
                <a16:creationId xmlns:a16="http://schemas.microsoft.com/office/drawing/2014/main" id="{D2D2EBA3-B222-4C92-916C-D832B460A3F1}"/>
              </a:ext>
            </a:extLst>
          </p:cNvPr>
          <p:cNvSpPr/>
          <p:nvPr userDrawn="1"/>
        </p:nvSpPr>
        <p:spPr>
          <a:xfrm>
            <a:off x="3412" y="-17690"/>
            <a:ext cx="5947963" cy="10304679"/>
          </a:xfrm>
          <a:prstGeom prst="rtTriangle">
            <a:avLst/>
          </a:prstGeom>
          <a:solidFill>
            <a:srgbClr val="22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6918B9B8-D750-4A37-AB00-8579787F1839}"/>
              </a:ext>
            </a:extLst>
          </p:cNvPr>
          <p:cNvGrpSpPr/>
          <p:nvPr userDrawn="1"/>
        </p:nvGrpSpPr>
        <p:grpSpPr>
          <a:xfrm>
            <a:off x="983" y="6825229"/>
            <a:ext cx="1998162" cy="3461760"/>
            <a:chOff x="983" y="6825229"/>
            <a:chExt cx="1998162" cy="3461760"/>
          </a:xfrm>
        </p:grpSpPr>
        <p:sp>
          <p:nvSpPr>
            <p:cNvPr id="37" name="Right Triangle 36">
              <a:extLst>
                <a:ext uri="{FF2B5EF4-FFF2-40B4-BE49-F238E27FC236}">
                  <a16:creationId xmlns:a16="http://schemas.microsoft.com/office/drawing/2014/main" id="{07064459-71A0-45A5-88B2-629DEF1208CF}"/>
                </a:ext>
              </a:extLst>
            </p:cNvPr>
            <p:cNvSpPr/>
            <p:nvPr/>
          </p:nvSpPr>
          <p:spPr>
            <a:xfrm>
              <a:off x="983" y="6825229"/>
              <a:ext cx="1998162" cy="3461760"/>
            </a:xfrm>
            <a:prstGeom prst="rtTriangle">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Triangle 37">
              <a:extLst>
                <a:ext uri="{FF2B5EF4-FFF2-40B4-BE49-F238E27FC236}">
                  <a16:creationId xmlns:a16="http://schemas.microsoft.com/office/drawing/2014/main" id="{ADBA6782-BA56-49BD-93D0-EFAB2DB12B59}"/>
                </a:ext>
              </a:extLst>
            </p:cNvPr>
            <p:cNvSpPr/>
            <p:nvPr/>
          </p:nvSpPr>
          <p:spPr>
            <a:xfrm>
              <a:off x="5682" y="7353299"/>
              <a:ext cx="1693354" cy="2933689"/>
            </a:xfrm>
            <a:prstGeom prst="rtTriangle">
              <a:avLst/>
            </a:prstGeom>
            <a:solidFill>
              <a:srgbClr val="BD1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A0185C2C-365D-4B0E-AE82-B344AE7187F6}"/>
              </a:ext>
            </a:extLst>
          </p:cNvPr>
          <p:cNvGrpSpPr/>
          <p:nvPr userDrawn="1"/>
        </p:nvGrpSpPr>
        <p:grpSpPr>
          <a:xfrm>
            <a:off x="-874675" y="255373"/>
            <a:ext cx="7887449" cy="1339363"/>
            <a:chOff x="-874675" y="255373"/>
            <a:chExt cx="7887449" cy="1339363"/>
          </a:xfrm>
        </p:grpSpPr>
        <p:sp>
          <p:nvSpPr>
            <p:cNvPr id="41" name="Parallelogram 40">
              <a:extLst>
                <a:ext uri="{FF2B5EF4-FFF2-40B4-BE49-F238E27FC236}">
                  <a16:creationId xmlns:a16="http://schemas.microsoft.com/office/drawing/2014/main" id="{2B26EF57-097E-4DAB-9689-4737BA944F73}"/>
                </a:ext>
              </a:extLst>
            </p:cNvPr>
            <p:cNvSpPr/>
            <p:nvPr/>
          </p:nvSpPr>
          <p:spPr>
            <a:xfrm flipH="1">
              <a:off x="-874675" y="255373"/>
              <a:ext cx="7113736" cy="1339363"/>
            </a:xfrm>
            <a:prstGeom prst="parallelogram">
              <a:avLst>
                <a:gd name="adj" fmla="val 584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Parallelogram 41">
              <a:extLst>
                <a:ext uri="{FF2B5EF4-FFF2-40B4-BE49-F238E27FC236}">
                  <a16:creationId xmlns:a16="http://schemas.microsoft.com/office/drawing/2014/main" id="{74DF540C-AD98-418D-96C5-247E82D6DA79}"/>
                </a:ext>
              </a:extLst>
            </p:cNvPr>
            <p:cNvSpPr/>
            <p:nvPr/>
          </p:nvSpPr>
          <p:spPr>
            <a:xfrm flipH="1">
              <a:off x="5629900" y="255373"/>
              <a:ext cx="1382874" cy="1339363"/>
            </a:xfrm>
            <a:prstGeom prst="parallelogram">
              <a:avLst>
                <a:gd name="adj" fmla="val 58492"/>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FF977DA6-C08B-45B8-978F-DC7302229C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2450" y="496861"/>
              <a:ext cx="4469764" cy="915915"/>
            </a:xfrm>
            <a:prstGeom prst="rect">
              <a:avLst/>
            </a:prstGeom>
          </p:spPr>
        </p:pic>
      </p:grpSp>
      <p:sp>
        <p:nvSpPr>
          <p:cNvPr id="11" name="Title Placeholder 8"/>
          <p:cNvSpPr>
            <a:spLocks noGrp="1"/>
          </p:cNvSpPr>
          <p:nvPr>
            <p:ph type="title"/>
          </p:nvPr>
        </p:nvSpPr>
        <p:spPr>
          <a:xfrm>
            <a:off x="1028700" y="1940287"/>
            <a:ext cx="9470914" cy="4702981"/>
          </a:xfrm>
          <a:prstGeom prst="rect">
            <a:avLst/>
          </a:prstGeom>
        </p:spPr>
        <p:txBody>
          <a:bodyPr vert="horz" lIns="91440" tIns="45720" rIns="91440" bIns="45720" rtlCol="0" anchor="b" anchorCtr="0">
            <a:normAutofit/>
          </a:bodyPr>
          <a:lstStyle>
            <a:lvl1pPr>
              <a:defRPr spc="-225">
                <a:solidFill>
                  <a:schemeClr val="bg1"/>
                </a:solidFill>
              </a:defRPr>
            </a:lvl1pPr>
          </a:lstStyle>
          <a:p>
            <a:pPr lvl="0"/>
            <a:r>
              <a:rPr lang="en-US"/>
              <a:t>Click to edit Master title style</a:t>
            </a:r>
            <a:endParaRPr lang="en-US" dirty="0"/>
          </a:p>
        </p:txBody>
      </p:sp>
      <p:sp>
        <p:nvSpPr>
          <p:cNvPr id="13" name="Text Placeholder 3"/>
          <p:cNvSpPr>
            <a:spLocks noGrp="1"/>
          </p:cNvSpPr>
          <p:nvPr>
            <p:ph type="body" sz="quarter" idx="10" hasCustomPrompt="1"/>
          </p:nvPr>
        </p:nvSpPr>
        <p:spPr>
          <a:xfrm>
            <a:off x="1028700" y="6825788"/>
            <a:ext cx="9470914" cy="2051512"/>
          </a:xfrm>
          <a:prstGeom prst="rect">
            <a:avLst/>
          </a:prstGeom>
        </p:spPr>
        <p:txBody>
          <a:bodyPr lIns="91440"/>
          <a:lstStyle>
            <a:lvl1pPr marL="0" indent="0" algn="l">
              <a:buFontTx/>
              <a:buNone/>
              <a:defRPr sz="5400">
                <a:solidFill>
                  <a:schemeClr val="bg1"/>
                </a:solidFill>
              </a:defRPr>
            </a:lvl1pPr>
          </a:lstStyle>
          <a:p>
            <a:r>
              <a:rPr lang="en-US" b="0" spc="0" dirty="0"/>
              <a:t>Click to edit</a:t>
            </a:r>
          </a:p>
        </p:txBody>
      </p:sp>
      <p:sp>
        <p:nvSpPr>
          <p:cNvPr id="6" name="Rectangle 5"/>
          <p:cNvSpPr/>
          <p:nvPr userDrawn="1"/>
        </p:nvSpPr>
        <p:spPr>
          <a:xfrm>
            <a:off x="18059400" y="2"/>
            <a:ext cx="228600" cy="10287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Tree>
    <p:extLst>
      <p:ext uri="{BB962C8B-B14F-4D97-AF65-F5344CB8AC3E}">
        <p14:creationId xmlns:p14="http://schemas.microsoft.com/office/powerpoint/2010/main" val="1481356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2" presetClass="entr" presetSubtype="4"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fill="hold"/>
                                        <p:tgtEl>
                                          <p:spTgt spid="34"/>
                                        </p:tgtEl>
                                        <p:attrNameLst>
                                          <p:attrName>ppt_x</p:attrName>
                                        </p:attrNameLst>
                                      </p:cBhvr>
                                      <p:tavLst>
                                        <p:tav tm="0">
                                          <p:val>
                                            <p:strVal val="#ppt_x"/>
                                          </p:val>
                                        </p:tav>
                                        <p:tav tm="100000">
                                          <p:val>
                                            <p:strVal val="#ppt_x"/>
                                          </p:val>
                                        </p:tav>
                                      </p:tavLst>
                                    </p:anim>
                                    <p:anim calcmode="lin" valueType="num">
                                      <p:cBhvr additive="base">
                                        <p:cTn id="11" dur="500" fill="hold"/>
                                        <p:tgtEl>
                                          <p:spTgt spid="34"/>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500" fill="hold"/>
                                        <p:tgtEl>
                                          <p:spTgt spid="29"/>
                                        </p:tgtEl>
                                        <p:attrNameLst>
                                          <p:attrName>ppt_x</p:attrName>
                                        </p:attrNameLst>
                                      </p:cBhvr>
                                      <p:tavLst>
                                        <p:tav tm="0">
                                          <p:val>
                                            <p:strVal val="#ppt_x"/>
                                          </p:val>
                                        </p:tav>
                                        <p:tav tm="100000">
                                          <p:val>
                                            <p:strVal val="#ppt_x"/>
                                          </p:val>
                                        </p:tav>
                                      </p:tavLst>
                                    </p:anim>
                                    <p:anim calcmode="lin" valueType="num">
                                      <p:cBhvr additive="base">
                                        <p:cTn id="15" dur="500" fill="hold"/>
                                        <p:tgtEl>
                                          <p:spTgt spid="29"/>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 presetClass="entr" presetSubtype="4"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ppt_x"/>
                                          </p:val>
                                        </p:tav>
                                        <p:tav tm="100000">
                                          <p:val>
                                            <p:strVal val="#ppt_x"/>
                                          </p:val>
                                        </p:tav>
                                      </p:tavLst>
                                    </p:anim>
                                    <p:anim calcmode="lin" valueType="num">
                                      <p:cBhvr additive="base">
                                        <p:cTn id="24" dur="500" fill="hold"/>
                                        <p:tgtEl>
                                          <p:spTgt spid="30"/>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 presetClass="entr" presetSubtype="4"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ppt_x"/>
                                          </p:val>
                                        </p:tav>
                                        <p:tav tm="100000">
                                          <p:val>
                                            <p:strVal val="#ppt_x"/>
                                          </p:val>
                                        </p:tav>
                                      </p:tavLst>
                                    </p:anim>
                                    <p:anim calcmode="lin" valueType="num">
                                      <p:cBhvr additive="base">
                                        <p:cTn id="29" dur="500" fill="hold"/>
                                        <p:tgtEl>
                                          <p:spTgt spid="36"/>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ppt_x"/>
                                          </p:val>
                                        </p:tav>
                                        <p:tav tm="100000">
                                          <p:val>
                                            <p:strVal val="#ppt_x"/>
                                          </p:val>
                                        </p:tav>
                                      </p:tavLst>
                                    </p:anim>
                                    <p:anim calcmode="lin" valueType="num">
                                      <p:cBhvr additive="base">
                                        <p:cTn id="33" dur="500" fill="hold"/>
                                        <p:tgtEl>
                                          <p:spTgt spid="31"/>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8" fill="hold"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500" fill="hold"/>
                                        <p:tgtEl>
                                          <p:spTgt spid="40"/>
                                        </p:tgtEl>
                                        <p:attrNameLst>
                                          <p:attrName>ppt_x</p:attrName>
                                        </p:attrNameLst>
                                      </p:cBhvr>
                                      <p:tavLst>
                                        <p:tav tm="0">
                                          <p:val>
                                            <p:strVal val="0-#ppt_w/2"/>
                                          </p:val>
                                        </p:tav>
                                        <p:tav tm="100000">
                                          <p:val>
                                            <p:strVal val="#ppt_x"/>
                                          </p:val>
                                        </p:tav>
                                      </p:tavLst>
                                    </p:anim>
                                    <p:anim calcmode="lin" valueType="num">
                                      <p:cBhvr additive="base">
                                        <p:cTn id="38"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4" grpId="0" animBg="1"/>
      <p:bldP spid="35"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E02836D1-9480-E643-90DB-177F5BA518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43" y="-19051"/>
            <a:ext cx="18293144" cy="10306051"/>
          </a:xfrm>
          <a:prstGeom prst="rect">
            <a:avLst/>
          </a:prstGeom>
        </p:spPr>
      </p:pic>
      <p:sp>
        <p:nvSpPr>
          <p:cNvPr id="28" name="Rectangle 27">
            <a:extLst>
              <a:ext uri="{FF2B5EF4-FFF2-40B4-BE49-F238E27FC236}">
                <a16:creationId xmlns:a16="http://schemas.microsoft.com/office/drawing/2014/main" id="{CCDDBF41-FB77-422B-B756-4C3D80C54124}"/>
              </a:ext>
            </a:extLst>
          </p:cNvPr>
          <p:cNvSpPr/>
          <p:nvPr userDrawn="1"/>
        </p:nvSpPr>
        <p:spPr>
          <a:xfrm>
            <a:off x="1" y="-1"/>
            <a:ext cx="6781799" cy="10287001"/>
          </a:xfrm>
          <a:prstGeom prst="rect">
            <a:avLst/>
          </a:prstGeom>
          <a:gradFill flip="none" rotWithShape="1">
            <a:gsLst>
              <a:gs pos="50000">
                <a:schemeClr val="tx1">
                  <a:alpha val="80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9" name="Right Triangle 28">
            <a:extLst>
              <a:ext uri="{FF2B5EF4-FFF2-40B4-BE49-F238E27FC236}">
                <a16:creationId xmlns:a16="http://schemas.microsoft.com/office/drawing/2014/main" id="{9DE23A53-A102-4C5A-BDAE-2EF1FF5EBEB9}"/>
              </a:ext>
            </a:extLst>
          </p:cNvPr>
          <p:cNvSpPr/>
          <p:nvPr userDrawn="1"/>
        </p:nvSpPr>
        <p:spPr>
          <a:xfrm flipH="1">
            <a:off x="14403900" y="3543300"/>
            <a:ext cx="3886200" cy="6743689"/>
          </a:xfrm>
          <a:prstGeom prst="rtTriangle">
            <a:avLst/>
          </a:prstGeom>
          <a:solidFill>
            <a:srgbClr val="00B0F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a:extLst>
              <a:ext uri="{FF2B5EF4-FFF2-40B4-BE49-F238E27FC236}">
                <a16:creationId xmlns:a16="http://schemas.microsoft.com/office/drawing/2014/main" id="{3894451F-91CC-4821-AA0B-3BFD8B5D6FFE}"/>
              </a:ext>
            </a:extLst>
          </p:cNvPr>
          <p:cNvSpPr/>
          <p:nvPr userDrawn="1"/>
        </p:nvSpPr>
        <p:spPr>
          <a:xfrm flipH="1">
            <a:off x="15588858" y="5600700"/>
            <a:ext cx="2700578" cy="4686289"/>
          </a:xfrm>
          <a:prstGeom prst="rtTriangle">
            <a:avLst/>
          </a:prstGeom>
          <a:solidFill>
            <a:srgbClr val="22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B9D0504D-442C-45BB-AD68-078ECA1CB711}"/>
              </a:ext>
            </a:extLst>
          </p:cNvPr>
          <p:cNvGrpSpPr/>
          <p:nvPr userDrawn="1"/>
        </p:nvGrpSpPr>
        <p:grpSpPr>
          <a:xfrm>
            <a:off x="16296945" y="6825229"/>
            <a:ext cx="1994916" cy="3461760"/>
            <a:chOff x="16296945" y="6825229"/>
            <a:chExt cx="1994916" cy="3461760"/>
          </a:xfrm>
        </p:grpSpPr>
        <p:sp>
          <p:nvSpPr>
            <p:cNvPr id="32" name="Right Triangle 31">
              <a:extLst>
                <a:ext uri="{FF2B5EF4-FFF2-40B4-BE49-F238E27FC236}">
                  <a16:creationId xmlns:a16="http://schemas.microsoft.com/office/drawing/2014/main" id="{7B239160-D59B-48C3-8C2E-D998BE957116}"/>
                </a:ext>
              </a:extLst>
            </p:cNvPr>
            <p:cNvSpPr/>
            <p:nvPr/>
          </p:nvSpPr>
          <p:spPr>
            <a:xfrm flipH="1">
              <a:off x="16296945" y="6825229"/>
              <a:ext cx="1994916" cy="3461760"/>
            </a:xfrm>
            <a:prstGeom prst="rtTriangle">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Triangle 32">
              <a:extLst>
                <a:ext uri="{FF2B5EF4-FFF2-40B4-BE49-F238E27FC236}">
                  <a16:creationId xmlns:a16="http://schemas.microsoft.com/office/drawing/2014/main" id="{C89F1E7E-9B6B-4111-83F0-87C6D99228E4}"/>
                </a:ext>
              </a:extLst>
            </p:cNvPr>
            <p:cNvSpPr/>
            <p:nvPr/>
          </p:nvSpPr>
          <p:spPr>
            <a:xfrm flipH="1">
              <a:off x="16596566" y="7353299"/>
              <a:ext cx="1690603" cy="2933689"/>
            </a:xfrm>
            <a:prstGeom prst="rtTriangle">
              <a:avLst/>
            </a:prstGeom>
            <a:solidFill>
              <a:srgbClr val="BD1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ight Triangle 31">
            <a:extLst>
              <a:ext uri="{FF2B5EF4-FFF2-40B4-BE49-F238E27FC236}">
                <a16:creationId xmlns:a16="http://schemas.microsoft.com/office/drawing/2014/main" id="{36A42C0B-5747-4523-9D49-AA054DE8801B}"/>
              </a:ext>
            </a:extLst>
          </p:cNvPr>
          <p:cNvSpPr/>
          <p:nvPr userDrawn="1"/>
        </p:nvSpPr>
        <p:spPr>
          <a:xfrm>
            <a:off x="0" y="-16042"/>
            <a:ext cx="7465516" cy="10303032"/>
          </a:xfrm>
          <a:custGeom>
            <a:avLst/>
            <a:gdLst>
              <a:gd name="connsiteX0" fmla="*/ 0 w 7462769"/>
              <a:gd name="connsiteY0" fmla="*/ 12929042 h 12929042"/>
              <a:gd name="connsiteX1" fmla="*/ 0 w 7462769"/>
              <a:gd name="connsiteY1" fmla="*/ 0 h 12929042"/>
              <a:gd name="connsiteX2" fmla="*/ 7462769 w 7462769"/>
              <a:gd name="connsiteY2" fmla="*/ 12929042 h 12929042"/>
              <a:gd name="connsiteX3" fmla="*/ 0 w 7462769"/>
              <a:gd name="connsiteY3" fmla="*/ 12929042 h 12929042"/>
              <a:gd name="connsiteX0" fmla="*/ 0 w 7462769"/>
              <a:gd name="connsiteY0" fmla="*/ 12929042 h 12929042"/>
              <a:gd name="connsiteX1" fmla="*/ 0 w 7462769"/>
              <a:gd name="connsiteY1" fmla="*/ 0 h 12929042"/>
              <a:gd name="connsiteX2" fmla="*/ 1521253 w 7462769"/>
              <a:gd name="connsiteY2" fmla="*/ 2626010 h 12929042"/>
              <a:gd name="connsiteX3" fmla="*/ 7462769 w 7462769"/>
              <a:gd name="connsiteY3" fmla="*/ 12929042 h 12929042"/>
              <a:gd name="connsiteX4" fmla="*/ 0 w 7462769"/>
              <a:gd name="connsiteY4" fmla="*/ 12929042 h 12929042"/>
              <a:gd name="connsiteX0" fmla="*/ 2747 w 7465516"/>
              <a:gd name="connsiteY0" fmla="*/ 12929042 h 12929042"/>
              <a:gd name="connsiteX1" fmla="*/ 0 w 7465516"/>
              <a:gd name="connsiteY1" fmla="*/ 2626010 h 12929042"/>
              <a:gd name="connsiteX2" fmla="*/ 2747 w 7465516"/>
              <a:gd name="connsiteY2" fmla="*/ 0 h 12929042"/>
              <a:gd name="connsiteX3" fmla="*/ 1524000 w 7465516"/>
              <a:gd name="connsiteY3" fmla="*/ 2626010 h 12929042"/>
              <a:gd name="connsiteX4" fmla="*/ 7465516 w 7465516"/>
              <a:gd name="connsiteY4" fmla="*/ 12929042 h 12929042"/>
              <a:gd name="connsiteX5" fmla="*/ 2747 w 7465516"/>
              <a:gd name="connsiteY5" fmla="*/ 12929042 h 12929042"/>
              <a:gd name="connsiteX0" fmla="*/ 2747 w 7465516"/>
              <a:gd name="connsiteY0" fmla="*/ 11590911 h 11590911"/>
              <a:gd name="connsiteX1" fmla="*/ 0 w 7465516"/>
              <a:gd name="connsiteY1" fmla="*/ 1287879 h 11590911"/>
              <a:gd name="connsiteX2" fmla="*/ 1524000 w 7465516"/>
              <a:gd name="connsiteY2" fmla="*/ 1287879 h 11590911"/>
              <a:gd name="connsiteX3" fmla="*/ 7465516 w 7465516"/>
              <a:gd name="connsiteY3" fmla="*/ 11590911 h 11590911"/>
              <a:gd name="connsiteX4" fmla="*/ 2747 w 7465516"/>
              <a:gd name="connsiteY4" fmla="*/ 11590911 h 11590911"/>
              <a:gd name="connsiteX0" fmla="*/ 2747 w 7465516"/>
              <a:gd name="connsiteY0" fmla="*/ 11636228 h 11636228"/>
              <a:gd name="connsiteX1" fmla="*/ 0 w 7465516"/>
              <a:gd name="connsiteY1" fmla="*/ 1333196 h 11636228"/>
              <a:gd name="connsiteX2" fmla="*/ 1524000 w 7465516"/>
              <a:gd name="connsiteY2" fmla="*/ 1333196 h 11636228"/>
              <a:gd name="connsiteX3" fmla="*/ 7465516 w 7465516"/>
              <a:gd name="connsiteY3" fmla="*/ 11636228 h 11636228"/>
              <a:gd name="connsiteX4" fmla="*/ 2747 w 7465516"/>
              <a:gd name="connsiteY4" fmla="*/ 11636228 h 11636228"/>
              <a:gd name="connsiteX0" fmla="*/ 2747 w 7465516"/>
              <a:gd name="connsiteY0" fmla="*/ 11636228 h 11636228"/>
              <a:gd name="connsiteX1" fmla="*/ 0 w 7465516"/>
              <a:gd name="connsiteY1" fmla="*/ 1333196 h 11636228"/>
              <a:gd name="connsiteX2" fmla="*/ 1524000 w 7465516"/>
              <a:gd name="connsiteY2" fmla="*/ 1333196 h 11636228"/>
              <a:gd name="connsiteX3" fmla="*/ 7465516 w 7465516"/>
              <a:gd name="connsiteY3" fmla="*/ 11636228 h 11636228"/>
              <a:gd name="connsiteX4" fmla="*/ 2747 w 7465516"/>
              <a:gd name="connsiteY4" fmla="*/ 11636228 h 11636228"/>
              <a:gd name="connsiteX0" fmla="*/ 2747 w 7465516"/>
              <a:gd name="connsiteY0" fmla="*/ 11209202 h 11209202"/>
              <a:gd name="connsiteX1" fmla="*/ 0 w 7465516"/>
              <a:gd name="connsiteY1" fmla="*/ 906170 h 11209202"/>
              <a:gd name="connsiteX2" fmla="*/ 1524000 w 7465516"/>
              <a:gd name="connsiteY2" fmla="*/ 906170 h 11209202"/>
              <a:gd name="connsiteX3" fmla="*/ 7465516 w 7465516"/>
              <a:gd name="connsiteY3" fmla="*/ 11209202 h 11209202"/>
              <a:gd name="connsiteX4" fmla="*/ 2747 w 7465516"/>
              <a:gd name="connsiteY4" fmla="*/ 11209202 h 11209202"/>
              <a:gd name="connsiteX0" fmla="*/ 2747 w 7465516"/>
              <a:gd name="connsiteY0" fmla="*/ 11233617 h 11233617"/>
              <a:gd name="connsiteX1" fmla="*/ 0 w 7465516"/>
              <a:gd name="connsiteY1" fmla="*/ 930585 h 11233617"/>
              <a:gd name="connsiteX2" fmla="*/ 1524000 w 7465516"/>
              <a:gd name="connsiteY2" fmla="*/ 930585 h 11233617"/>
              <a:gd name="connsiteX3" fmla="*/ 7465516 w 7465516"/>
              <a:gd name="connsiteY3" fmla="*/ 11233617 h 11233617"/>
              <a:gd name="connsiteX4" fmla="*/ 2747 w 7465516"/>
              <a:gd name="connsiteY4" fmla="*/ 11233617 h 11233617"/>
              <a:gd name="connsiteX0" fmla="*/ 2747 w 7465516"/>
              <a:gd name="connsiteY0" fmla="*/ 10748821 h 10748821"/>
              <a:gd name="connsiteX1" fmla="*/ 0 w 7465516"/>
              <a:gd name="connsiteY1" fmla="*/ 445789 h 10748821"/>
              <a:gd name="connsiteX2" fmla="*/ 1524000 w 7465516"/>
              <a:gd name="connsiteY2" fmla="*/ 445789 h 10748821"/>
              <a:gd name="connsiteX3" fmla="*/ 7465516 w 7465516"/>
              <a:gd name="connsiteY3" fmla="*/ 10748821 h 10748821"/>
              <a:gd name="connsiteX4" fmla="*/ 2747 w 7465516"/>
              <a:gd name="connsiteY4" fmla="*/ 10748821 h 10748821"/>
              <a:gd name="connsiteX0" fmla="*/ 1524000 w 7465516"/>
              <a:gd name="connsiteY0" fmla="*/ 433208 h 10736240"/>
              <a:gd name="connsiteX1" fmla="*/ 7465516 w 7465516"/>
              <a:gd name="connsiteY1" fmla="*/ 10736240 h 10736240"/>
              <a:gd name="connsiteX2" fmla="*/ 2747 w 7465516"/>
              <a:gd name="connsiteY2" fmla="*/ 10736240 h 10736240"/>
              <a:gd name="connsiteX3" fmla="*/ 0 w 7465516"/>
              <a:gd name="connsiteY3" fmla="*/ 433208 h 10736240"/>
              <a:gd name="connsiteX4" fmla="*/ 1615440 w 7465516"/>
              <a:gd name="connsiteY4" fmla="*/ 524648 h 10736240"/>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1615440 w 7465516"/>
              <a:gd name="connsiteY4" fmla="*/ 91440 h 10303032"/>
              <a:gd name="connsiteX0" fmla="*/ 1524000 w 7465516"/>
              <a:gd name="connsiteY0" fmla="*/ 1384433 h 11687465"/>
              <a:gd name="connsiteX1" fmla="*/ 7465516 w 7465516"/>
              <a:gd name="connsiteY1" fmla="*/ 11687465 h 11687465"/>
              <a:gd name="connsiteX2" fmla="*/ 2747 w 7465516"/>
              <a:gd name="connsiteY2" fmla="*/ 11687465 h 11687465"/>
              <a:gd name="connsiteX3" fmla="*/ 0 w 7465516"/>
              <a:gd name="connsiteY3" fmla="*/ 1384433 h 11687465"/>
              <a:gd name="connsiteX4" fmla="*/ 893545 w 7465516"/>
              <a:gd name="connsiteY4" fmla="*/ 0 h 11687465"/>
              <a:gd name="connsiteX0" fmla="*/ 2250708 w 8192224"/>
              <a:gd name="connsiteY0" fmla="*/ 678581 h 10981613"/>
              <a:gd name="connsiteX1" fmla="*/ 8192224 w 8192224"/>
              <a:gd name="connsiteY1" fmla="*/ 10981613 h 10981613"/>
              <a:gd name="connsiteX2" fmla="*/ 729455 w 8192224"/>
              <a:gd name="connsiteY2" fmla="*/ 10981613 h 10981613"/>
              <a:gd name="connsiteX3" fmla="*/ 726708 w 8192224"/>
              <a:gd name="connsiteY3" fmla="*/ 678581 h 10981613"/>
              <a:gd name="connsiteX4" fmla="*/ 0 w 8192224"/>
              <a:gd name="connsiteY4" fmla="*/ 0 h 10981613"/>
              <a:gd name="connsiteX0" fmla="*/ 2250708 w 8192224"/>
              <a:gd name="connsiteY0" fmla="*/ 678581 h 10981613"/>
              <a:gd name="connsiteX1" fmla="*/ 8192224 w 8192224"/>
              <a:gd name="connsiteY1" fmla="*/ 10981613 h 10981613"/>
              <a:gd name="connsiteX2" fmla="*/ 729455 w 8192224"/>
              <a:gd name="connsiteY2" fmla="*/ 10981613 h 10981613"/>
              <a:gd name="connsiteX3" fmla="*/ 726708 w 8192224"/>
              <a:gd name="connsiteY3" fmla="*/ 678581 h 10981613"/>
              <a:gd name="connsiteX4" fmla="*/ 0 w 8192224"/>
              <a:gd name="connsiteY4" fmla="*/ 0 h 10981613"/>
              <a:gd name="connsiteX5" fmla="*/ 2250708 w 8192224"/>
              <a:gd name="connsiteY5" fmla="*/ 678581 h 10981613"/>
              <a:gd name="connsiteX0" fmla="*/ 2250708 w 8192224"/>
              <a:gd name="connsiteY0" fmla="*/ 678581 h 10981613"/>
              <a:gd name="connsiteX1" fmla="*/ 8192224 w 8192224"/>
              <a:gd name="connsiteY1" fmla="*/ 10981613 h 10981613"/>
              <a:gd name="connsiteX2" fmla="*/ 729455 w 8192224"/>
              <a:gd name="connsiteY2" fmla="*/ 10981613 h 10981613"/>
              <a:gd name="connsiteX3" fmla="*/ 726708 w 8192224"/>
              <a:gd name="connsiteY3" fmla="*/ 678581 h 10981613"/>
              <a:gd name="connsiteX4" fmla="*/ 0 w 8192224"/>
              <a:gd name="connsiteY4" fmla="*/ 0 h 10981613"/>
              <a:gd name="connsiteX5" fmla="*/ 2250708 w 8192224"/>
              <a:gd name="connsiteY5" fmla="*/ 678581 h 10981613"/>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829376 w 7465516"/>
              <a:gd name="connsiteY4" fmla="*/ 11230 h 10303032"/>
              <a:gd name="connsiteX5" fmla="*/ 1524000 w 7465516"/>
              <a:gd name="connsiteY5" fmla="*/ 0 h 10303032"/>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829376 w 7465516"/>
              <a:gd name="connsiteY4" fmla="*/ 11230 h 10303032"/>
              <a:gd name="connsiteX5" fmla="*/ 1524000 w 7465516"/>
              <a:gd name="connsiteY5" fmla="*/ 0 h 10303032"/>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829376 w 7465516"/>
              <a:gd name="connsiteY4" fmla="*/ 11230 h 10303032"/>
              <a:gd name="connsiteX5" fmla="*/ 1524000 w 7465516"/>
              <a:gd name="connsiteY5" fmla="*/ 0 h 10303032"/>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821425 w 7465516"/>
              <a:gd name="connsiteY4" fmla="*/ 3279 h 10303032"/>
              <a:gd name="connsiteX5" fmla="*/ 1524000 w 7465516"/>
              <a:gd name="connsiteY5" fmla="*/ 0 h 10303032"/>
              <a:gd name="connsiteX0" fmla="*/ 1524000 w 7465516"/>
              <a:gd name="connsiteY0" fmla="*/ 1287879 h 11590911"/>
              <a:gd name="connsiteX1" fmla="*/ 7465516 w 7465516"/>
              <a:gd name="connsiteY1" fmla="*/ 11590911 h 11590911"/>
              <a:gd name="connsiteX2" fmla="*/ 2747 w 7465516"/>
              <a:gd name="connsiteY2" fmla="*/ 11590911 h 11590911"/>
              <a:gd name="connsiteX3" fmla="*/ 0 w 7465516"/>
              <a:gd name="connsiteY3" fmla="*/ 1287879 h 11590911"/>
              <a:gd name="connsiteX4" fmla="*/ 1524000 w 7465516"/>
              <a:gd name="connsiteY4" fmla="*/ 1287879 h 11590911"/>
              <a:gd name="connsiteX0" fmla="*/ 1524000 w 7465516"/>
              <a:gd name="connsiteY0" fmla="*/ 763119 h 11066151"/>
              <a:gd name="connsiteX1" fmla="*/ 7465516 w 7465516"/>
              <a:gd name="connsiteY1" fmla="*/ 11066151 h 11066151"/>
              <a:gd name="connsiteX2" fmla="*/ 2747 w 7465516"/>
              <a:gd name="connsiteY2" fmla="*/ 11066151 h 11066151"/>
              <a:gd name="connsiteX3" fmla="*/ 0 w 7465516"/>
              <a:gd name="connsiteY3" fmla="*/ 763119 h 11066151"/>
              <a:gd name="connsiteX4" fmla="*/ 1524000 w 7465516"/>
              <a:gd name="connsiteY4" fmla="*/ 763119 h 11066151"/>
              <a:gd name="connsiteX0" fmla="*/ 1524000 w 7465516"/>
              <a:gd name="connsiteY0" fmla="*/ 0 h 10303032"/>
              <a:gd name="connsiteX1" fmla="*/ 7465516 w 7465516"/>
              <a:gd name="connsiteY1" fmla="*/ 10303032 h 10303032"/>
              <a:gd name="connsiteX2" fmla="*/ 2747 w 7465516"/>
              <a:gd name="connsiteY2" fmla="*/ 10303032 h 10303032"/>
              <a:gd name="connsiteX3" fmla="*/ 0 w 7465516"/>
              <a:gd name="connsiteY3" fmla="*/ 0 h 10303032"/>
              <a:gd name="connsiteX4" fmla="*/ 1524000 w 7465516"/>
              <a:gd name="connsiteY4" fmla="*/ 0 h 10303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516" h="10303032">
                <a:moveTo>
                  <a:pt x="1524000" y="0"/>
                </a:moveTo>
                <a:lnTo>
                  <a:pt x="7465516" y="10303032"/>
                </a:lnTo>
                <a:lnTo>
                  <a:pt x="2747" y="10303032"/>
                </a:lnTo>
                <a:cubicBezTo>
                  <a:pt x="1831" y="6868688"/>
                  <a:pt x="916" y="3434344"/>
                  <a:pt x="0" y="0"/>
                </a:cubicBezTo>
                <a:cubicBezTo>
                  <a:pt x="7051" y="8261"/>
                  <a:pt x="1512199" y="310"/>
                  <a:pt x="1524000" y="0"/>
                </a:cubicBezTo>
                <a:close/>
              </a:path>
            </a:pathLst>
          </a:custGeom>
          <a:solidFill>
            <a:srgbClr val="3E4C59">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ight Triangle 34">
            <a:extLst>
              <a:ext uri="{FF2B5EF4-FFF2-40B4-BE49-F238E27FC236}">
                <a16:creationId xmlns:a16="http://schemas.microsoft.com/office/drawing/2014/main" id="{D2D2EBA3-B222-4C92-916C-D832B460A3F1}"/>
              </a:ext>
            </a:extLst>
          </p:cNvPr>
          <p:cNvSpPr/>
          <p:nvPr userDrawn="1"/>
        </p:nvSpPr>
        <p:spPr>
          <a:xfrm>
            <a:off x="3412" y="-17690"/>
            <a:ext cx="5947963" cy="10304679"/>
          </a:xfrm>
          <a:prstGeom prst="rtTriangle">
            <a:avLst/>
          </a:prstGeom>
          <a:solidFill>
            <a:srgbClr val="22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6918B9B8-D750-4A37-AB00-8579787F1839}"/>
              </a:ext>
            </a:extLst>
          </p:cNvPr>
          <p:cNvGrpSpPr/>
          <p:nvPr userDrawn="1"/>
        </p:nvGrpSpPr>
        <p:grpSpPr>
          <a:xfrm>
            <a:off x="983" y="6825229"/>
            <a:ext cx="1998162" cy="3461760"/>
            <a:chOff x="983" y="6825229"/>
            <a:chExt cx="1998162" cy="3461760"/>
          </a:xfrm>
        </p:grpSpPr>
        <p:sp>
          <p:nvSpPr>
            <p:cNvPr id="37" name="Right Triangle 36">
              <a:extLst>
                <a:ext uri="{FF2B5EF4-FFF2-40B4-BE49-F238E27FC236}">
                  <a16:creationId xmlns:a16="http://schemas.microsoft.com/office/drawing/2014/main" id="{07064459-71A0-45A5-88B2-629DEF1208CF}"/>
                </a:ext>
              </a:extLst>
            </p:cNvPr>
            <p:cNvSpPr/>
            <p:nvPr/>
          </p:nvSpPr>
          <p:spPr>
            <a:xfrm>
              <a:off x="983" y="6825229"/>
              <a:ext cx="1998162" cy="3461760"/>
            </a:xfrm>
            <a:prstGeom prst="rtTriangle">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Triangle 37">
              <a:extLst>
                <a:ext uri="{FF2B5EF4-FFF2-40B4-BE49-F238E27FC236}">
                  <a16:creationId xmlns:a16="http://schemas.microsoft.com/office/drawing/2014/main" id="{ADBA6782-BA56-49BD-93D0-EFAB2DB12B59}"/>
                </a:ext>
              </a:extLst>
            </p:cNvPr>
            <p:cNvSpPr/>
            <p:nvPr/>
          </p:nvSpPr>
          <p:spPr>
            <a:xfrm>
              <a:off x="5682" y="7353299"/>
              <a:ext cx="1693354" cy="2933689"/>
            </a:xfrm>
            <a:prstGeom prst="rtTriangle">
              <a:avLst/>
            </a:prstGeom>
            <a:solidFill>
              <a:srgbClr val="BD1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A0185C2C-365D-4B0E-AE82-B344AE7187F6}"/>
              </a:ext>
            </a:extLst>
          </p:cNvPr>
          <p:cNvGrpSpPr/>
          <p:nvPr userDrawn="1"/>
        </p:nvGrpSpPr>
        <p:grpSpPr>
          <a:xfrm>
            <a:off x="-874675" y="255373"/>
            <a:ext cx="7887449" cy="1339363"/>
            <a:chOff x="-874675" y="255373"/>
            <a:chExt cx="7887449" cy="1339363"/>
          </a:xfrm>
        </p:grpSpPr>
        <p:sp>
          <p:nvSpPr>
            <p:cNvPr id="41" name="Parallelogram 40">
              <a:extLst>
                <a:ext uri="{FF2B5EF4-FFF2-40B4-BE49-F238E27FC236}">
                  <a16:creationId xmlns:a16="http://schemas.microsoft.com/office/drawing/2014/main" id="{2B26EF57-097E-4DAB-9689-4737BA944F73}"/>
                </a:ext>
              </a:extLst>
            </p:cNvPr>
            <p:cNvSpPr/>
            <p:nvPr/>
          </p:nvSpPr>
          <p:spPr>
            <a:xfrm flipH="1">
              <a:off x="-874675" y="255373"/>
              <a:ext cx="7113736" cy="1339363"/>
            </a:xfrm>
            <a:prstGeom prst="parallelogram">
              <a:avLst>
                <a:gd name="adj" fmla="val 584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Parallelogram 41">
              <a:extLst>
                <a:ext uri="{FF2B5EF4-FFF2-40B4-BE49-F238E27FC236}">
                  <a16:creationId xmlns:a16="http://schemas.microsoft.com/office/drawing/2014/main" id="{74DF540C-AD98-418D-96C5-247E82D6DA79}"/>
                </a:ext>
              </a:extLst>
            </p:cNvPr>
            <p:cNvSpPr/>
            <p:nvPr/>
          </p:nvSpPr>
          <p:spPr>
            <a:xfrm flipH="1">
              <a:off x="5629900" y="255373"/>
              <a:ext cx="1382874" cy="1339363"/>
            </a:xfrm>
            <a:prstGeom prst="parallelogram">
              <a:avLst>
                <a:gd name="adj" fmla="val 58492"/>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FF977DA6-C08B-45B8-978F-DC7302229C2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72450" y="496861"/>
              <a:ext cx="4469764" cy="915915"/>
            </a:xfrm>
            <a:prstGeom prst="rect">
              <a:avLst/>
            </a:prstGeom>
          </p:spPr>
        </p:pic>
      </p:grpSp>
      <p:sp>
        <p:nvSpPr>
          <p:cNvPr id="11" name="Title Placeholder 8"/>
          <p:cNvSpPr>
            <a:spLocks noGrp="1"/>
          </p:cNvSpPr>
          <p:nvPr>
            <p:ph type="title"/>
          </p:nvPr>
        </p:nvSpPr>
        <p:spPr>
          <a:xfrm>
            <a:off x="1028700" y="1940287"/>
            <a:ext cx="9470914" cy="4702981"/>
          </a:xfrm>
          <a:prstGeom prst="rect">
            <a:avLst/>
          </a:prstGeom>
        </p:spPr>
        <p:txBody>
          <a:bodyPr vert="horz" lIns="91440" tIns="45720" rIns="91440" bIns="45720" rtlCol="0" anchor="b" anchorCtr="0">
            <a:normAutofit/>
          </a:bodyPr>
          <a:lstStyle>
            <a:lvl1pPr>
              <a:defRPr spc="-225">
                <a:solidFill>
                  <a:schemeClr val="bg1"/>
                </a:solidFill>
              </a:defRPr>
            </a:lvl1pPr>
          </a:lstStyle>
          <a:p>
            <a:pPr lvl="0"/>
            <a:r>
              <a:rPr lang="en-US"/>
              <a:t>Click to edit Master title style</a:t>
            </a:r>
            <a:endParaRPr lang="en-US" dirty="0"/>
          </a:p>
        </p:txBody>
      </p:sp>
      <p:sp>
        <p:nvSpPr>
          <p:cNvPr id="13" name="Text Placeholder 3"/>
          <p:cNvSpPr>
            <a:spLocks noGrp="1"/>
          </p:cNvSpPr>
          <p:nvPr>
            <p:ph type="body" sz="quarter" idx="10" hasCustomPrompt="1"/>
          </p:nvPr>
        </p:nvSpPr>
        <p:spPr>
          <a:xfrm>
            <a:off x="1028700" y="6825788"/>
            <a:ext cx="9470914" cy="2051512"/>
          </a:xfrm>
          <a:prstGeom prst="rect">
            <a:avLst/>
          </a:prstGeom>
        </p:spPr>
        <p:txBody>
          <a:bodyPr lIns="91440"/>
          <a:lstStyle>
            <a:lvl1pPr marL="0" indent="0" algn="l">
              <a:buFontTx/>
              <a:buNone/>
              <a:defRPr sz="5400">
                <a:solidFill>
                  <a:schemeClr val="bg1"/>
                </a:solidFill>
              </a:defRPr>
            </a:lvl1pPr>
          </a:lstStyle>
          <a:p>
            <a:r>
              <a:rPr lang="en-US" b="0" spc="0" dirty="0"/>
              <a:t>Click to edit</a:t>
            </a:r>
          </a:p>
        </p:txBody>
      </p:sp>
      <p:sp>
        <p:nvSpPr>
          <p:cNvPr id="6" name="Rectangle 5"/>
          <p:cNvSpPr/>
          <p:nvPr userDrawn="1"/>
        </p:nvSpPr>
        <p:spPr>
          <a:xfrm>
            <a:off x="18059400" y="2"/>
            <a:ext cx="228600" cy="10287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Tree>
    <p:extLst>
      <p:ext uri="{BB962C8B-B14F-4D97-AF65-F5344CB8AC3E}">
        <p14:creationId xmlns:p14="http://schemas.microsoft.com/office/powerpoint/2010/main" val="25399048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2" presetClass="entr" presetSubtype="4"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fill="hold"/>
                                        <p:tgtEl>
                                          <p:spTgt spid="34"/>
                                        </p:tgtEl>
                                        <p:attrNameLst>
                                          <p:attrName>ppt_x</p:attrName>
                                        </p:attrNameLst>
                                      </p:cBhvr>
                                      <p:tavLst>
                                        <p:tav tm="0">
                                          <p:val>
                                            <p:strVal val="#ppt_x"/>
                                          </p:val>
                                        </p:tav>
                                        <p:tav tm="100000">
                                          <p:val>
                                            <p:strVal val="#ppt_x"/>
                                          </p:val>
                                        </p:tav>
                                      </p:tavLst>
                                    </p:anim>
                                    <p:anim calcmode="lin" valueType="num">
                                      <p:cBhvr additive="base">
                                        <p:cTn id="11" dur="500" fill="hold"/>
                                        <p:tgtEl>
                                          <p:spTgt spid="34"/>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500" fill="hold"/>
                                        <p:tgtEl>
                                          <p:spTgt spid="29"/>
                                        </p:tgtEl>
                                        <p:attrNameLst>
                                          <p:attrName>ppt_x</p:attrName>
                                        </p:attrNameLst>
                                      </p:cBhvr>
                                      <p:tavLst>
                                        <p:tav tm="0">
                                          <p:val>
                                            <p:strVal val="#ppt_x"/>
                                          </p:val>
                                        </p:tav>
                                        <p:tav tm="100000">
                                          <p:val>
                                            <p:strVal val="#ppt_x"/>
                                          </p:val>
                                        </p:tav>
                                      </p:tavLst>
                                    </p:anim>
                                    <p:anim calcmode="lin" valueType="num">
                                      <p:cBhvr additive="base">
                                        <p:cTn id="15" dur="500" fill="hold"/>
                                        <p:tgtEl>
                                          <p:spTgt spid="29"/>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 presetClass="entr" presetSubtype="4"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ppt_x"/>
                                          </p:val>
                                        </p:tav>
                                        <p:tav tm="100000">
                                          <p:val>
                                            <p:strVal val="#ppt_x"/>
                                          </p:val>
                                        </p:tav>
                                      </p:tavLst>
                                    </p:anim>
                                    <p:anim calcmode="lin" valueType="num">
                                      <p:cBhvr additive="base">
                                        <p:cTn id="24" dur="500" fill="hold"/>
                                        <p:tgtEl>
                                          <p:spTgt spid="30"/>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 presetClass="entr" presetSubtype="4"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ppt_x"/>
                                          </p:val>
                                        </p:tav>
                                        <p:tav tm="100000">
                                          <p:val>
                                            <p:strVal val="#ppt_x"/>
                                          </p:val>
                                        </p:tav>
                                      </p:tavLst>
                                    </p:anim>
                                    <p:anim calcmode="lin" valueType="num">
                                      <p:cBhvr additive="base">
                                        <p:cTn id="29" dur="500" fill="hold"/>
                                        <p:tgtEl>
                                          <p:spTgt spid="36"/>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ppt_x"/>
                                          </p:val>
                                        </p:tav>
                                        <p:tav tm="100000">
                                          <p:val>
                                            <p:strVal val="#ppt_x"/>
                                          </p:val>
                                        </p:tav>
                                      </p:tavLst>
                                    </p:anim>
                                    <p:anim calcmode="lin" valueType="num">
                                      <p:cBhvr additive="base">
                                        <p:cTn id="33" dur="500" fill="hold"/>
                                        <p:tgtEl>
                                          <p:spTgt spid="31"/>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8" fill="hold"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500" fill="hold"/>
                                        <p:tgtEl>
                                          <p:spTgt spid="40"/>
                                        </p:tgtEl>
                                        <p:attrNameLst>
                                          <p:attrName>ppt_x</p:attrName>
                                        </p:attrNameLst>
                                      </p:cBhvr>
                                      <p:tavLst>
                                        <p:tav tm="0">
                                          <p:val>
                                            <p:strVal val="0-#ppt_w/2"/>
                                          </p:val>
                                        </p:tav>
                                        <p:tav tm="100000">
                                          <p:val>
                                            <p:strVal val="#ppt_x"/>
                                          </p:val>
                                        </p:tav>
                                      </p:tavLst>
                                    </p:anim>
                                    <p:anim calcmode="lin" valueType="num">
                                      <p:cBhvr additive="base">
                                        <p:cTn id="38"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4" grpId="0" animBg="1"/>
      <p:bldP spid="35"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5_Next Steps">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21F74E68-812D-45E8-96B7-6CEFFF1E8D07}"/>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17700"/>
            <a:ext cx="18055539" cy="10304688"/>
          </a:xfrm>
          <a:prstGeom prst="rect">
            <a:avLst/>
          </a:prstGeom>
        </p:spPr>
      </p:pic>
      <p:sp>
        <p:nvSpPr>
          <p:cNvPr id="21" name="Rectangle 20">
            <a:extLst>
              <a:ext uri="{FF2B5EF4-FFF2-40B4-BE49-F238E27FC236}">
                <a16:creationId xmlns:a16="http://schemas.microsoft.com/office/drawing/2014/main" id="{F9ED60A1-FDB8-4A43-AF7B-86912BBB443E}"/>
              </a:ext>
            </a:extLst>
          </p:cNvPr>
          <p:cNvSpPr/>
          <p:nvPr userDrawn="1"/>
        </p:nvSpPr>
        <p:spPr>
          <a:xfrm>
            <a:off x="2581" y="0"/>
            <a:ext cx="18052958" cy="10286988"/>
          </a:xfrm>
          <a:prstGeom prst="rect">
            <a:avLst/>
          </a:prstGeom>
          <a:gradFill flip="none" rotWithShape="1">
            <a:gsLst>
              <a:gs pos="0">
                <a:srgbClr val="527CA2"/>
              </a:gs>
              <a:gs pos="62000">
                <a:srgbClr val="3E4C59">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a:extLst>
              <a:ext uri="{FF2B5EF4-FFF2-40B4-BE49-F238E27FC236}">
                <a16:creationId xmlns:a16="http://schemas.microsoft.com/office/drawing/2014/main" id="{9DE23A53-A102-4C5A-BDAE-2EF1FF5EBEB9}"/>
              </a:ext>
            </a:extLst>
          </p:cNvPr>
          <p:cNvSpPr/>
          <p:nvPr userDrawn="1"/>
        </p:nvSpPr>
        <p:spPr>
          <a:xfrm flipH="1">
            <a:off x="14403900" y="3543300"/>
            <a:ext cx="3886200" cy="6743689"/>
          </a:xfrm>
          <a:prstGeom prst="rtTriangle">
            <a:avLst/>
          </a:prstGeom>
          <a:solidFill>
            <a:srgbClr val="00B0F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a:extLst>
              <a:ext uri="{FF2B5EF4-FFF2-40B4-BE49-F238E27FC236}">
                <a16:creationId xmlns:a16="http://schemas.microsoft.com/office/drawing/2014/main" id="{3894451F-91CC-4821-AA0B-3BFD8B5D6FFE}"/>
              </a:ext>
            </a:extLst>
          </p:cNvPr>
          <p:cNvSpPr/>
          <p:nvPr userDrawn="1"/>
        </p:nvSpPr>
        <p:spPr>
          <a:xfrm flipH="1">
            <a:off x="15588858" y="5600700"/>
            <a:ext cx="2700578" cy="4686289"/>
          </a:xfrm>
          <a:prstGeom prst="rtTriangle">
            <a:avLst/>
          </a:prstGeom>
          <a:solidFill>
            <a:srgbClr val="22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B9D0504D-442C-45BB-AD68-078ECA1CB711}"/>
              </a:ext>
            </a:extLst>
          </p:cNvPr>
          <p:cNvGrpSpPr/>
          <p:nvPr userDrawn="1"/>
        </p:nvGrpSpPr>
        <p:grpSpPr>
          <a:xfrm>
            <a:off x="16296945" y="6825229"/>
            <a:ext cx="1994916" cy="3461760"/>
            <a:chOff x="16296945" y="6825229"/>
            <a:chExt cx="1994916" cy="3461760"/>
          </a:xfrm>
        </p:grpSpPr>
        <p:sp>
          <p:nvSpPr>
            <p:cNvPr id="32" name="Right Triangle 31">
              <a:extLst>
                <a:ext uri="{FF2B5EF4-FFF2-40B4-BE49-F238E27FC236}">
                  <a16:creationId xmlns:a16="http://schemas.microsoft.com/office/drawing/2014/main" id="{7B239160-D59B-48C3-8C2E-D998BE957116}"/>
                </a:ext>
              </a:extLst>
            </p:cNvPr>
            <p:cNvSpPr/>
            <p:nvPr/>
          </p:nvSpPr>
          <p:spPr>
            <a:xfrm flipH="1">
              <a:off x="16296945" y="6825229"/>
              <a:ext cx="1994916" cy="3461760"/>
            </a:xfrm>
            <a:prstGeom prst="rtTriangle">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Triangle 32">
              <a:extLst>
                <a:ext uri="{FF2B5EF4-FFF2-40B4-BE49-F238E27FC236}">
                  <a16:creationId xmlns:a16="http://schemas.microsoft.com/office/drawing/2014/main" id="{C89F1E7E-9B6B-4111-83F0-87C6D99228E4}"/>
                </a:ext>
              </a:extLst>
            </p:cNvPr>
            <p:cNvSpPr/>
            <p:nvPr/>
          </p:nvSpPr>
          <p:spPr>
            <a:xfrm flipH="1">
              <a:off x="16596566" y="7353299"/>
              <a:ext cx="1690603" cy="2933689"/>
            </a:xfrm>
            <a:prstGeom prst="rtTriangle">
              <a:avLst/>
            </a:prstGeom>
            <a:solidFill>
              <a:srgbClr val="BD1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A0185C2C-365D-4B0E-AE82-B344AE7187F6}"/>
              </a:ext>
            </a:extLst>
          </p:cNvPr>
          <p:cNvGrpSpPr/>
          <p:nvPr userDrawn="1"/>
        </p:nvGrpSpPr>
        <p:grpSpPr>
          <a:xfrm>
            <a:off x="-874675" y="255373"/>
            <a:ext cx="7887449" cy="1339363"/>
            <a:chOff x="-874675" y="255373"/>
            <a:chExt cx="7887449" cy="1339363"/>
          </a:xfrm>
        </p:grpSpPr>
        <p:sp>
          <p:nvSpPr>
            <p:cNvPr id="41" name="Parallelogram 40">
              <a:extLst>
                <a:ext uri="{FF2B5EF4-FFF2-40B4-BE49-F238E27FC236}">
                  <a16:creationId xmlns:a16="http://schemas.microsoft.com/office/drawing/2014/main" id="{2B26EF57-097E-4DAB-9689-4737BA944F73}"/>
                </a:ext>
              </a:extLst>
            </p:cNvPr>
            <p:cNvSpPr/>
            <p:nvPr/>
          </p:nvSpPr>
          <p:spPr>
            <a:xfrm flipH="1">
              <a:off x="-874675" y="255373"/>
              <a:ext cx="7113736" cy="1339363"/>
            </a:xfrm>
            <a:prstGeom prst="parallelogram">
              <a:avLst>
                <a:gd name="adj" fmla="val 584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Parallelogram 41">
              <a:extLst>
                <a:ext uri="{FF2B5EF4-FFF2-40B4-BE49-F238E27FC236}">
                  <a16:creationId xmlns:a16="http://schemas.microsoft.com/office/drawing/2014/main" id="{74DF540C-AD98-418D-96C5-247E82D6DA79}"/>
                </a:ext>
              </a:extLst>
            </p:cNvPr>
            <p:cNvSpPr/>
            <p:nvPr/>
          </p:nvSpPr>
          <p:spPr>
            <a:xfrm flipH="1">
              <a:off x="5629900" y="255373"/>
              <a:ext cx="1382874" cy="1339363"/>
            </a:xfrm>
            <a:prstGeom prst="parallelogram">
              <a:avLst>
                <a:gd name="adj" fmla="val 58492"/>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FF977DA6-C08B-45B8-978F-DC7302229C2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72450" y="496861"/>
              <a:ext cx="4469764" cy="915915"/>
            </a:xfrm>
            <a:prstGeom prst="rect">
              <a:avLst/>
            </a:prstGeom>
          </p:spPr>
        </p:pic>
      </p:grpSp>
      <p:sp>
        <p:nvSpPr>
          <p:cNvPr id="6" name="Rectangle 5"/>
          <p:cNvSpPr/>
          <p:nvPr userDrawn="1"/>
        </p:nvSpPr>
        <p:spPr>
          <a:xfrm>
            <a:off x="18059400" y="2"/>
            <a:ext cx="228600" cy="10287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23" name="Right Triangle 22">
            <a:extLst>
              <a:ext uri="{FF2B5EF4-FFF2-40B4-BE49-F238E27FC236}">
                <a16:creationId xmlns:a16="http://schemas.microsoft.com/office/drawing/2014/main" id="{5197A2DA-3678-4376-8104-E0E8BD640F13}"/>
              </a:ext>
            </a:extLst>
          </p:cNvPr>
          <p:cNvSpPr/>
          <p:nvPr userDrawn="1"/>
        </p:nvSpPr>
        <p:spPr>
          <a:xfrm>
            <a:off x="2582" y="3543300"/>
            <a:ext cx="3654449" cy="6743689"/>
          </a:xfrm>
          <a:prstGeom prst="rtTriangle">
            <a:avLst/>
          </a:prstGeom>
          <a:solidFill>
            <a:srgbClr val="00B0F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ight Triangle 23">
            <a:extLst>
              <a:ext uri="{FF2B5EF4-FFF2-40B4-BE49-F238E27FC236}">
                <a16:creationId xmlns:a16="http://schemas.microsoft.com/office/drawing/2014/main" id="{560EF374-A917-4DC1-AD98-82226E8CE6C8}"/>
              </a:ext>
            </a:extLst>
          </p:cNvPr>
          <p:cNvSpPr/>
          <p:nvPr userDrawn="1"/>
        </p:nvSpPr>
        <p:spPr>
          <a:xfrm>
            <a:off x="1918" y="5600700"/>
            <a:ext cx="2539531" cy="4686289"/>
          </a:xfrm>
          <a:prstGeom prst="rtTriangle">
            <a:avLst/>
          </a:prstGeom>
          <a:solidFill>
            <a:srgbClr val="22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29B79938-ED8B-45D8-A980-C9A8A5D5B109}"/>
              </a:ext>
            </a:extLst>
          </p:cNvPr>
          <p:cNvGrpSpPr/>
          <p:nvPr userDrawn="1"/>
        </p:nvGrpSpPr>
        <p:grpSpPr>
          <a:xfrm flipH="1">
            <a:off x="4344" y="6825229"/>
            <a:ext cx="1875950" cy="3461760"/>
            <a:chOff x="16296945" y="6825229"/>
            <a:chExt cx="1994916" cy="3461760"/>
          </a:xfrm>
        </p:grpSpPr>
        <p:sp>
          <p:nvSpPr>
            <p:cNvPr id="26" name="Right Triangle 25">
              <a:extLst>
                <a:ext uri="{FF2B5EF4-FFF2-40B4-BE49-F238E27FC236}">
                  <a16:creationId xmlns:a16="http://schemas.microsoft.com/office/drawing/2014/main" id="{7440FC99-5F1B-43DF-AF48-63319CA4E24F}"/>
                </a:ext>
              </a:extLst>
            </p:cNvPr>
            <p:cNvSpPr/>
            <p:nvPr/>
          </p:nvSpPr>
          <p:spPr>
            <a:xfrm flipH="1">
              <a:off x="16296945" y="6825229"/>
              <a:ext cx="1994916" cy="3461760"/>
            </a:xfrm>
            <a:prstGeom prst="rtTriangle">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a:extLst>
                <a:ext uri="{FF2B5EF4-FFF2-40B4-BE49-F238E27FC236}">
                  <a16:creationId xmlns:a16="http://schemas.microsoft.com/office/drawing/2014/main" id="{06D53D97-E6B8-42D2-B35F-E49EDD073BCB}"/>
                </a:ext>
              </a:extLst>
            </p:cNvPr>
            <p:cNvSpPr/>
            <p:nvPr/>
          </p:nvSpPr>
          <p:spPr>
            <a:xfrm flipH="1">
              <a:off x="16596566" y="7353299"/>
              <a:ext cx="1690603" cy="2933689"/>
            </a:xfrm>
            <a:prstGeom prst="rtTriangle">
              <a:avLst/>
            </a:prstGeom>
            <a:solidFill>
              <a:srgbClr val="BD1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8744EF3A-66D0-4A7D-BEC5-17478B5BBB2A}"/>
              </a:ext>
            </a:extLst>
          </p:cNvPr>
          <p:cNvSpPr txBox="1"/>
          <p:nvPr userDrawn="1"/>
        </p:nvSpPr>
        <p:spPr>
          <a:xfrm>
            <a:off x="5342214" y="4000500"/>
            <a:ext cx="7154586" cy="2362200"/>
          </a:xfrm>
          <a:prstGeom prst="rect">
            <a:avLst/>
          </a:prstGeom>
        </p:spPr>
        <p:txBody>
          <a:bodyPr vert="horz" wrap="square" lIns="91440" tIns="91440" rIns="91440" bIns="91440" rtlCol="0">
            <a:noAutofit/>
          </a:bodyPr>
          <a:lstStyle/>
          <a:p>
            <a:pPr marR="0" algn="l" defTabSz="914400" rtl="0" eaLnBrk="1" fontAlgn="auto" latinLnBrk="0" hangingPunct="1">
              <a:lnSpc>
                <a:spcPct val="90000"/>
              </a:lnSpc>
              <a:spcBef>
                <a:spcPts val="1000"/>
              </a:spcBef>
              <a:spcAft>
                <a:spcPts val="0"/>
              </a:spcAft>
              <a:buClr>
                <a:srgbClr val="F37120"/>
              </a:buClr>
              <a:buSzTx/>
              <a:tabLst/>
            </a:pPr>
            <a:endParaRPr kumimoji="0" lang="en-US" sz="2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DFEF816E-5DAC-4DF2-B256-B8AE897405BF}"/>
              </a:ext>
            </a:extLst>
          </p:cNvPr>
          <p:cNvSpPr txBox="1"/>
          <p:nvPr userDrawn="1"/>
        </p:nvSpPr>
        <p:spPr>
          <a:xfrm>
            <a:off x="8755" y="4101079"/>
            <a:ext cx="18278413" cy="1905000"/>
          </a:xfrm>
          <a:prstGeom prst="rect">
            <a:avLst/>
          </a:prstGeom>
        </p:spPr>
        <p:txBody>
          <a:bodyPr vert="horz" wrap="square" lIns="91440" tIns="91440" rIns="91440" bIns="91440" rtlCol="0" anchor="ctr" anchorCtr="0">
            <a:noAutofit/>
          </a:bodyPr>
          <a:lstStyle/>
          <a:p>
            <a:pPr marR="0" algn="ctr" defTabSz="914400" rtl="0" eaLnBrk="1" fontAlgn="auto" latinLnBrk="0" hangingPunct="1">
              <a:lnSpc>
                <a:spcPct val="90000"/>
              </a:lnSpc>
              <a:spcBef>
                <a:spcPts val="1000"/>
              </a:spcBef>
              <a:spcAft>
                <a:spcPts val="0"/>
              </a:spcAft>
              <a:buClr>
                <a:srgbClr val="F37120"/>
              </a:buClr>
              <a:buSzTx/>
              <a:tabLst/>
            </a:pPr>
            <a:r>
              <a:rPr kumimoji="0" lang="en-US" sz="72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Appendix</a:t>
            </a:r>
          </a:p>
        </p:txBody>
      </p:sp>
    </p:spTree>
    <p:extLst>
      <p:ext uri="{BB962C8B-B14F-4D97-AF65-F5344CB8AC3E}">
        <p14:creationId xmlns:p14="http://schemas.microsoft.com/office/powerpoint/2010/main" val="14555613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ppt_x"/>
                                          </p:val>
                                        </p:tav>
                                        <p:tav tm="100000">
                                          <p:val>
                                            <p:strVal val="#ppt_x"/>
                                          </p:val>
                                        </p:tav>
                                      </p:tavLst>
                                    </p:anim>
                                    <p:anim calcmode="lin" valueType="num">
                                      <p:cBhvr additive="base">
                                        <p:cTn id="17" dur="500" fill="hold"/>
                                        <p:tgtEl>
                                          <p:spTgt spid="24"/>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fill="hold"/>
                                        <p:tgtEl>
                                          <p:spTgt spid="30"/>
                                        </p:tgtEl>
                                        <p:attrNameLst>
                                          <p:attrName>ppt_x</p:attrName>
                                        </p:attrNameLst>
                                      </p:cBhvr>
                                      <p:tavLst>
                                        <p:tav tm="0">
                                          <p:val>
                                            <p:strVal val="#ppt_x"/>
                                          </p:val>
                                        </p:tav>
                                        <p:tav tm="100000">
                                          <p:val>
                                            <p:strVal val="#ppt_x"/>
                                          </p:val>
                                        </p:tav>
                                      </p:tavLst>
                                    </p:anim>
                                    <p:anim calcmode="lin" valueType="num">
                                      <p:cBhvr additive="base">
                                        <p:cTn id="21" dur="500" fill="hold"/>
                                        <p:tgtEl>
                                          <p:spTgt spid="30"/>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ppt_x"/>
                                          </p:val>
                                        </p:tav>
                                        <p:tav tm="100000">
                                          <p:val>
                                            <p:strVal val="#ppt_x"/>
                                          </p:val>
                                        </p:tav>
                                      </p:tavLst>
                                    </p:anim>
                                    <p:anim calcmode="lin" valueType="num">
                                      <p:cBhvr additive="base">
                                        <p:cTn id="25" dur="500" fill="hold"/>
                                        <p:tgtEl>
                                          <p:spTgt spid="31"/>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ppt_x"/>
                                          </p:val>
                                        </p:tav>
                                        <p:tav tm="100000">
                                          <p:val>
                                            <p:strVal val="#ppt_x"/>
                                          </p:val>
                                        </p:tav>
                                      </p:tavLst>
                                    </p:anim>
                                    <p:anim calcmode="lin" valueType="num">
                                      <p:cBhvr additive="base">
                                        <p:cTn id="29" dur="500" fill="hold"/>
                                        <p:tgtEl>
                                          <p:spTgt spid="25"/>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 presetClass="entr" presetSubtype="8" fill="hold" nodeType="after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additive="base">
                                        <p:cTn id="33" dur="500" fill="hold"/>
                                        <p:tgtEl>
                                          <p:spTgt spid="40"/>
                                        </p:tgtEl>
                                        <p:attrNameLst>
                                          <p:attrName>ppt_x</p:attrName>
                                        </p:attrNameLst>
                                      </p:cBhvr>
                                      <p:tavLst>
                                        <p:tav tm="0">
                                          <p:val>
                                            <p:strVal val="0-#ppt_w/2"/>
                                          </p:val>
                                        </p:tav>
                                        <p:tav tm="100000">
                                          <p:val>
                                            <p:strVal val="#ppt_x"/>
                                          </p:val>
                                        </p:tav>
                                      </p:tavLst>
                                    </p:anim>
                                    <p:anim calcmode="lin" valueType="num">
                                      <p:cBhvr additive="base">
                                        <p:cTn id="34"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23" grpId="0" animBg="1"/>
      <p:bldP spid="24"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Demonstratio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A41FE5-62C1-49D5-A4DD-0A78C38CC01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9051"/>
            <a:ext cx="18288000" cy="10306051"/>
          </a:xfrm>
          <a:prstGeom prst="rect">
            <a:avLst/>
          </a:prstGeom>
        </p:spPr>
      </p:pic>
      <p:sp>
        <p:nvSpPr>
          <p:cNvPr id="2" name="Rectangle 1">
            <a:extLst>
              <a:ext uri="{FF2B5EF4-FFF2-40B4-BE49-F238E27FC236}">
                <a16:creationId xmlns:a16="http://schemas.microsoft.com/office/drawing/2014/main" id="{58725C97-CF4A-41CF-9EE9-661ADEB2502C}"/>
              </a:ext>
            </a:extLst>
          </p:cNvPr>
          <p:cNvSpPr/>
          <p:nvPr userDrawn="1"/>
        </p:nvSpPr>
        <p:spPr>
          <a:xfrm>
            <a:off x="2581" y="0"/>
            <a:ext cx="18052958" cy="10286988"/>
          </a:xfrm>
          <a:prstGeom prst="rect">
            <a:avLst/>
          </a:prstGeom>
          <a:gradFill flip="none" rotWithShape="1">
            <a:gsLst>
              <a:gs pos="0">
                <a:schemeClr val="bg1">
                  <a:alpha val="71000"/>
                </a:schemeClr>
              </a:gs>
              <a:gs pos="53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A0185C2C-365D-4B0E-AE82-B344AE7187F6}"/>
              </a:ext>
            </a:extLst>
          </p:cNvPr>
          <p:cNvGrpSpPr/>
          <p:nvPr userDrawn="1"/>
        </p:nvGrpSpPr>
        <p:grpSpPr>
          <a:xfrm>
            <a:off x="-874675" y="255373"/>
            <a:ext cx="7887449" cy="1339363"/>
            <a:chOff x="-874675" y="255373"/>
            <a:chExt cx="7887449" cy="1339363"/>
          </a:xfrm>
        </p:grpSpPr>
        <p:sp>
          <p:nvSpPr>
            <p:cNvPr id="41" name="Parallelogram 40">
              <a:extLst>
                <a:ext uri="{FF2B5EF4-FFF2-40B4-BE49-F238E27FC236}">
                  <a16:creationId xmlns:a16="http://schemas.microsoft.com/office/drawing/2014/main" id="{2B26EF57-097E-4DAB-9689-4737BA944F73}"/>
                </a:ext>
              </a:extLst>
            </p:cNvPr>
            <p:cNvSpPr/>
            <p:nvPr/>
          </p:nvSpPr>
          <p:spPr>
            <a:xfrm flipH="1">
              <a:off x="-874675" y="255373"/>
              <a:ext cx="7113736" cy="1339363"/>
            </a:xfrm>
            <a:prstGeom prst="parallelogram">
              <a:avLst>
                <a:gd name="adj" fmla="val 584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Parallelogram 41">
              <a:extLst>
                <a:ext uri="{FF2B5EF4-FFF2-40B4-BE49-F238E27FC236}">
                  <a16:creationId xmlns:a16="http://schemas.microsoft.com/office/drawing/2014/main" id="{74DF540C-AD98-418D-96C5-247E82D6DA79}"/>
                </a:ext>
              </a:extLst>
            </p:cNvPr>
            <p:cNvSpPr/>
            <p:nvPr/>
          </p:nvSpPr>
          <p:spPr>
            <a:xfrm flipH="1">
              <a:off x="5629900" y="255373"/>
              <a:ext cx="1382874" cy="1339363"/>
            </a:xfrm>
            <a:prstGeom prst="parallelogram">
              <a:avLst>
                <a:gd name="adj" fmla="val 58492"/>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FF977DA6-C08B-45B8-978F-DC7302229C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2450" y="496861"/>
              <a:ext cx="4469764" cy="915915"/>
            </a:xfrm>
            <a:prstGeom prst="rect">
              <a:avLst/>
            </a:prstGeom>
          </p:spPr>
        </p:pic>
      </p:grpSp>
      <p:sp>
        <p:nvSpPr>
          <p:cNvPr id="6" name="Rectangle 5"/>
          <p:cNvSpPr/>
          <p:nvPr userDrawn="1"/>
        </p:nvSpPr>
        <p:spPr>
          <a:xfrm>
            <a:off x="18059400" y="2"/>
            <a:ext cx="228600" cy="10287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39" name="TextBox 38">
            <a:extLst>
              <a:ext uri="{FF2B5EF4-FFF2-40B4-BE49-F238E27FC236}">
                <a16:creationId xmlns:a16="http://schemas.microsoft.com/office/drawing/2014/main" id="{D5E89C7A-8E62-491E-A0A6-ACECF23D42B8}"/>
              </a:ext>
            </a:extLst>
          </p:cNvPr>
          <p:cNvSpPr txBox="1"/>
          <p:nvPr userDrawn="1"/>
        </p:nvSpPr>
        <p:spPr>
          <a:xfrm>
            <a:off x="8755" y="4101079"/>
            <a:ext cx="18278413" cy="1905000"/>
          </a:xfrm>
          <a:prstGeom prst="rect">
            <a:avLst/>
          </a:prstGeom>
        </p:spPr>
        <p:txBody>
          <a:bodyPr vert="horz" wrap="square" lIns="91440" tIns="91440" rIns="91440" bIns="91440" rtlCol="0" anchor="ctr" anchorCtr="0">
            <a:noAutofit/>
          </a:bodyPr>
          <a:lstStyle/>
          <a:p>
            <a:pPr marR="0" algn="ctr" defTabSz="914400" rtl="0" eaLnBrk="1" fontAlgn="auto" latinLnBrk="0" hangingPunct="1">
              <a:lnSpc>
                <a:spcPct val="90000"/>
              </a:lnSpc>
              <a:spcBef>
                <a:spcPts val="1000"/>
              </a:spcBef>
              <a:spcAft>
                <a:spcPts val="0"/>
              </a:spcAft>
              <a:buClr>
                <a:srgbClr val="F37120"/>
              </a:buClr>
              <a:buSzTx/>
              <a:tabLst/>
            </a:pPr>
            <a:r>
              <a:rPr kumimoji="0" lang="en-US" sz="7200" b="1" i="0" u="none" strike="noStrike" kern="1200" cap="none" spc="0" normalizeH="0" baseline="0" noProof="0" dirty="0">
                <a:ln>
                  <a:noFill/>
                </a:ln>
                <a:solidFill>
                  <a:srgbClr val="383A41"/>
                </a:solidFill>
                <a:effectLst/>
                <a:uLnTx/>
                <a:uFillTx/>
                <a:latin typeface="Arial" panose="020B0604020202020204" pitchFamily="34" charset="0"/>
                <a:ea typeface="+mn-ea"/>
                <a:cs typeface="Arial" panose="020B0604020202020204" pitchFamily="34" charset="0"/>
              </a:rPr>
              <a:t>Demonstration</a:t>
            </a:r>
          </a:p>
        </p:txBody>
      </p:sp>
      <p:sp>
        <p:nvSpPr>
          <p:cNvPr id="44" name="Right Triangle 43">
            <a:extLst>
              <a:ext uri="{FF2B5EF4-FFF2-40B4-BE49-F238E27FC236}">
                <a16:creationId xmlns:a16="http://schemas.microsoft.com/office/drawing/2014/main" id="{2FEDE40E-CB9E-4CEA-BB02-C2D34BB65838}"/>
              </a:ext>
            </a:extLst>
          </p:cNvPr>
          <p:cNvSpPr/>
          <p:nvPr userDrawn="1"/>
        </p:nvSpPr>
        <p:spPr>
          <a:xfrm flipH="1">
            <a:off x="14403900" y="3543300"/>
            <a:ext cx="3886200" cy="6743689"/>
          </a:xfrm>
          <a:prstGeom prst="rtTriangle">
            <a:avLst/>
          </a:prstGeom>
          <a:solidFill>
            <a:srgbClr val="00B0F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ight Triangle 44">
            <a:extLst>
              <a:ext uri="{FF2B5EF4-FFF2-40B4-BE49-F238E27FC236}">
                <a16:creationId xmlns:a16="http://schemas.microsoft.com/office/drawing/2014/main" id="{38D66D8A-C191-4BE1-B1FE-9B8397115FFD}"/>
              </a:ext>
            </a:extLst>
          </p:cNvPr>
          <p:cNvSpPr/>
          <p:nvPr userDrawn="1"/>
        </p:nvSpPr>
        <p:spPr>
          <a:xfrm flipH="1">
            <a:off x="15588858" y="5600700"/>
            <a:ext cx="2700578" cy="4686289"/>
          </a:xfrm>
          <a:prstGeom prst="rtTriangle">
            <a:avLst/>
          </a:prstGeom>
          <a:solidFill>
            <a:srgbClr val="22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F70FA25F-385D-4133-9D9B-DED27C1AD303}"/>
              </a:ext>
            </a:extLst>
          </p:cNvPr>
          <p:cNvGrpSpPr/>
          <p:nvPr userDrawn="1"/>
        </p:nvGrpSpPr>
        <p:grpSpPr>
          <a:xfrm>
            <a:off x="16296945" y="6825229"/>
            <a:ext cx="1994916" cy="3461760"/>
            <a:chOff x="16296945" y="6825229"/>
            <a:chExt cx="1994916" cy="3461760"/>
          </a:xfrm>
        </p:grpSpPr>
        <p:sp>
          <p:nvSpPr>
            <p:cNvPr id="47" name="Right Triangle 46">
              <a:extLst>
                <a:ext uri="{FF2B5EF4-FFF2-40B4-BE49-F238E27FC236}">
                  <a16:creationId xmlns:a16="http://schemas.microsoft.com/office/drawing/2014/main" id="{C8BB3367-8C15-41D8-B7A9-122C0F3A10CA}"/>
                </a:ext>
              </a:extLst>
            </p:cNvPr>
            <p:cNvSpPr/>
            <p:nvPr/>
          </p:nvSpPr>
          <p:spPr>
            <a:xfrm flipH="1">
              <a:off x="16296945" y="6825229"/>
              <a:ext cx="1994916" cy="3461760"/>
            </a:xfrm>
            <a:prstGeom prst="rtTriangle">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ight Triangle 47">
              <a:extLst>
                <a:ext uri="{FF2B5EF4-FFF2-40B4-BE49-F238E27FC236}">
                  <a16:creationId xmlns:a16="http://schemas.microsoft.com/office/drawing/2014/main" id="{E711F667-F6AD-409E-83B2-AC9AE9668626}"/>
                </a:ext>
              </a:extLst>
            </p:cNvPr>
            <p:cNvSpPr/>
            <p:nvPr/>
          </p:nvSpPr>
          <p:spPr>
            <a:xfrm flipH="1">
              <a:off x="16596566" y="7353299"/>
              <a:ext cx="1690603" cy="2933689"/>
            </a:xfrm>
            <a:prstGeom prst="rtTriangle">
              <a:avLst/>
            </a:prstGeom>
            <a:solidFill>
              <a:srgbClr val="BD1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9" name="Right Triangle 48">
            <a:extLst>
              <a:ext uri="{FF2B5EF4-FFF2-40B4-BE49-F238E27FC236}">
                <a16:creationId xmlns:a16="http://schemas.microsoft.com/office/drawing/2014/main" id="{EAA01C6E-2259-4B0B-A4BA-E6B8DAF9AA07}"/>
              </a:ext>
            </a:extLst>
          </p:cNvPr>
          <p:cNvSpPr/>
          <p:nvPr userDrawn="1"/>
        </p:nvSpPr>
        <p:spPr>
          <a:xfrm>
            <a:off x="2582" y="3543300"/>
            <a:ext cx="3654449" cy="6743689"/>
          </a:xfrm>
          <a:prstGeom prst="rtTriangle">
            <a:avLst/>
          </a:prstGeom>
          <a:solidFill>
            <a:srgbClr val="00B0F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ight Triangle 49">
            <a:extLst>
              <a:ext uri="{FF2B5EF4-FFF2-40B4-BE49-F238E27FC236}">
                <a16:creationId xmlns:a16="http://schemas.microsoft.com/office/drawing/2014/main" id="{CBE026E8-B06F-4B46-877A-EB89163BC19C}"/>
              </a:ext>
            </a:extLst>
          </p:cNvPr>
          <p:cNvSpPr/>
          <p:nvPr userDrawn="1"/>
        </p:nvSpPr>
        <p:spPr>
          <a:xfrm>
            <a:off x="1918" y="5600700"/>
            <a:ext cx="2539531" cy="4686289"/>
          </a:xfrm>
          <a:prstGeom prst="rtTriangle">
            <a:avLst/>
          </a:prstGeom>
          <a:solidFill>
            <a:srgbClr val="22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251D34CC-A641-43A3-905C-EA6260C90605}"/>
              </a:ext>
            </a:extLst>
          </p:cNvPr>
          <p:cNvGrpSpPr/>
          <p:nvPr userDrawn="1"/>
        </p:nvGrpSpPr>
        <p:grpSpPr>
          <a:xfrm flipH="1">
            <a:off x="4344" y="6825229"/>
            <a:ext cx="1875950" cy="3461760"/>
            <a:chOff x="16296945" y="6825229"/>
            <a:chExt cx="1994916" cy="3461760"/>
          </a:xfrm>
        </p:grpSpPr>
        <p:sp>
          <p:nvSpPr>
            <p:cNvPr id="52" name="Right Triangle 51">
              <a:extLst>
                <a:ext uri="{FF2B5EF4-FFF2-40B4-BE49-F238E27FC236}">
                  <a16:creationId xmlns:a16="http://schemas.microsoft.com/office/drawing/2014/main" id="{5840371A-D229-48CC-B078-C8F87D65E6DD}"/>
                </a:ext>
              </a:extLst>
            </p:cNvPr>
            <p:cNvSpPr/>
            <p:nvPr/>
          </p:nvSpPr>
          <p:spPr>
            <a:xfrm flipH="1">
              <a:off x="16296945" y="6825229"/>
              <a:ext cx="1994916" cy="3461760"/>
            </a:xfrm>
            <a:prstGeom prst="rtTriangle">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ight Triangle 52">
              <a:extLst>
                <a:ext uri="{FF2B5EF4-FFF2-40B4-BE49-F238E27FC236}">
                  <a16:creationId xmlns:a16="http://schemas.microsoft.com/office/drawing/2014/main" id="{64E43E7F-53C4-4764-864B-959DC012A542}"/>
                </a:ext>
              </a:extLst>
            </p:cNvPr>
            <p:cNvSpPr/>
            <p:nvPr/>
          </p:nvSpPr>
          <p:spPr>
            <a:xfrm flipH="1">
              <a:off x="16596566" y="7353299"/>
              <a:ext cx="1690603" cy="2933689"/>
            </a:xfrm>
            <a:prstGeom prst="rtTriangle">
              <a:avLst/>
            </a:prstGeom>
            <a:solidFill>
              <a:srgbClr val="BD1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48238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ppt_x"/>
                                          </p:val>
                                        </p:tav>
                                        <p:tav tm="100000">
                                          <p:val>
                                            <p:strVal val="#ppt_x"/>
                                          </p:val>
                                        </p:tav>
                                      </p:tavLst>
                                    </p:anim>
                                    <p:anim calcmode="lin" valueType="num">
                                      <p:cBhvr additive="base">
                                        <p:cTn id="12" dur="500" fill="hold"/>
                                        <p:tgtEl>
                                          <p:spTgt spid="49"/>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additive="base">
                                        <p:cTn id="16" dur="500" fill="hold"/>
                                        <p:tgtEl>
                                          <p:spTgt spid="50"/>
                                        </p:tgtEl>
                                        <p:attrNameLst>
                                          <p:attrName>ppt_x</p:attrName>
                                        </p:attrNameLst>
                                      </p:cBhvr>
                                      <p:tavLst>
                                        <p:tav tm="0">
                                          <p:val>
                                            <p:strVal val="#ppt_x"/>
                                          </p:val>
                                        </p:tav>
                                        <p:tav tm="100000">
                                          <p:val>
                                            <p:strVal val="#ppt_x"/>
                                          </p:val>
                                        </p:tav>
                                      </p:tavLst>
                                    </p:anim>
                                    <p:anim calcmode="lin" valueType="num">
                                      <p:cBhvr additive="base">
                                        <p:cTn id="17" dur="500" fill="hold"/>
                                        <p:tgtEl>
                                          <p:spTgt spid="50"/>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45"/>
                                        </p:tgtEl>
                                        <p:attrNameLst>
                                          <p:attrName>style.visibility</p:attrName>
                                        </p:attrNameLst>
                                      </p:cBhvr>
                                      <p:to>
                                        <p:strVal val="visible"/>
                                      </p:to>
                                    </p:set>
                                    <p:anim calcmode="lin" valueType="num">
                                      <p:cBhvr additive="base">
                                        <p:cTn id="20" dur="500" fill="hold"/>
                                        <p:tgtEl>
                                          <p:spTgt spid="45"/>
                                        </p:tgtEl>
                                        <p:attrNameLst>
                                          <p:attrName>ppt_x</p:attrName>
                                        </p:attrNameLst>
                                      </p:cBhvr>
                                      <p:tavLst>
                                        <p:tav tm="0">
                                          <p:val>
                                            <p:strVal val="#ppt_x"/>
                                          </p:val>
                                        </p:tav>
                                        <p:tav tm="100000">
                                          <p:val>
                                            <p:strVal val="#ppt_x"/>
                                          </p:val>
                                        </p:tav>
                                      </p:tavLst>
                                    </p:anim>
                                    <p:anim calcmode="lin" valueType="num">
                                      <p:cBhvr additive="base">
                                        <p:cTn id="21" dur="500" fill="hold"/>
                                        <p:tgtEl>
                                          <p:spTgt spid="45"/>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46"/>
                                        </p:tgtEl>
                                        <p:attrNameLst>
                                          <p:attrName>style.visibility</p:attrName>
                                        </p:attrNameLst>
                                      </p:cBhvr>
                                      <p:to>
                                        <p:strVal val="visible"/>
                                      </p:to>
                                    </p:set>
                                    <p:anim calcmode="lin" valueType="num">
                                      <p:cBhvr additive="base">
                                        <p:cTn id="24" dur="500" fill="hold"/>
                                        <p:tgtEl>
                                          <p:spTgt spid="46"/>
                                        </p:tgtEl>
                                        <p:attrNameLst>
                                          <p:attrName>ppt_x</p:attrName>
                                        </p:attrNameLst>
                                      </p:cBhvr>
                                      <p:tavLst>
                                        <p:tav tm="0">
                                          <p:val>
                                            <p:strVal val="#ppt_x"/>
                                          </p:val>
                                        </p:tav>
                                        <p:tav tm="100000">
                                          <p:val>
                                            <p:strVal val="#ppt_x"/>
                                          </p:val>
                                        </p:tav>
                                      </p:tavLst>
                                    </p:anim>
                                    <p:anim calcmode="lin" valueType="num">
                                      <p:cBhvr additive="base">
                                        <p:cTn id="25" dur="500" fill="hold"/>
                                        <p:tgtEl>
                                          <p:spTgt spid="46"/>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500" fill="hold"/>
                                        <p:tgtEl>
                                          <p:spTgt spid="51"/>
                                        </p:tgtEl>
                                        <p:attrNameLst>
                                          <p:attrName>ppt_x</p:attrName>
                                        </p:attrNameLst>
                                      </p:cBhvr>
                                      <p:tavLst>
                                        <p:tav tm="0">
                                          <p:val>
                                            <p:strVal val="#ppt_x"/>
                                          </p:val>
                                        </p:tav>
                                        <p:tav tm="100000">
                                          <p:val>
                                            <p:strVal val="#ppt_x"/>
                                          </p:val>
                                        </p:tav>
                                      </p:tavLst>
                                    </p:anim>
                                    <p:anim calcmode="lin" valueType="num">
                                      <p:cBhvr additive="base">
                                        <p:cTn id="29" dur="500" fill="hold"/>
                                        <p:tgtEl>
                                          <p:spTgt spid="51"/>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 presetClass="entr" presetSubtype="8" fill="hold" nodeType="after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additive="base">
                                        <p:cTn id="33" dur="500" fill="hold"/>
                                        <p:tgtEl>
                                          <p:spTgt spid="40"/>
                                        </p:tgtEl>
                                        <p:attrNameLst>
                                          <p:attrName>ppt_x</p:attrName>
                                        </p:attrNameLst>
                                      </p:cBhvr>
                                      <p:tavLst>
                                        <p:tav tm="0">
                                          <p:val>
                                            <p:strVal val="0-#ppt_w/2"/>
                                          </p:val>
                                        </p:tav>
                                        <p:tav tm="100000">
                                          <p:val>
                                            <p:strVal val="#ppt_x"/>
                                          </p:val>
                                        </p:tav>
                                      </p:tavLst>
                                    </p:anim>
                                    <p:anim calcmode="lin" valueType="num">
                                      <p:cBhvr additive="base">
                                        <p:cTn id="34"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9" grpId="0" animBg="1"/>
      <p:bldP spid="50"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Question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C0CB0E-B193-4FDA-BF0F-8A7A25684EB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580" y="0"/>
            <a:ext cx="18052958" cy="10286988"/>
          </a:xfrm>
          <a:prstGeom prst="rect">
            <a:avLst/>
          </a:prstGeom>
        </p:spPr>
      </p:pic>
      <p:sp>
        <p:nvSpPr>
          <p:cNvPr id="2" name="Rectangle 1">
            <a:extLst>
              <a:ext uri="{FF2B5EF4-FFF2-40B4-BE49-F238E27FC236}">
                <a16:creationId xmlns:a16="http://schemas.microsoft.com/office/drawing/2014/main" id="{58725C97-CF4A-41CF-9EE9-661ADEB2502C}"/>
              </a:ext>
            </a:extLst>
          </p:cNvPr>
          <p:cNvSpPr/>
          <p:nvPr userDrawn="1"/>
        </p:nvSpPr>
        <p:spPr>
          <a:xfrm>
            <a:off x="2581" y="0"/>
            <a:ext cx="18052957" cy="10286988"/>
          </a:xfrm>
          <a:prstGeom prst="rect">
            <a:avLst/>
          </a:prstGeom>
          <a:gradFill flip="none" rotWithShape="1">
            <a:gsLst>
              <a:gs pos="0">
                <a:schemeClr val="bg1">
                  <a:alpha val="71000"/>
                </a:schemeClr>
              </a:gs>
              <a:gs pos="53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A0185C2C-365D-4B0E-AE82-B344AE7187F6}"/>
              </a:ext>
            </a:extLst>
          </p:cNvPr>
          <p:cNvGrpSpPr/>
          <p:nvPr userDrawn="1"/>
        </p:nvGrpSpPr>
        <p:grpSpPr>
          <a:xfrm>
            <a:off x="-874675" y="255373"/>
            <a:ext cx="7887449" cy="1339363"/>
            <a:chOff x="-874675" y="255373"/>
            <a:chExt cx="7887449" cy="1339363"/>
          </a:xfrm>
        </p:grpSpPr>
        <p:sp>
          <p:nvSpPr>
            <p:cNvPr id="41" name="Parallelogram 40">
              <a:extLst>
                <a:ext uri="{FF2B5EF4-FFF2-40B4-BE49-F238E27FC236}">
                  <a16:creationId xmlns:a16="http://schemas.microsoft.com/office/drawing/2014/main" id="{2B26EF57-097E-4DAB-9689-4737BA944F73}"/>
                </a:ext>
              </a:extLst>
            </p:cNvPr>
            <p:cNvSpPr/>
            <p:nvPr/>
          </p:nvSpPr>
          <p:spPr>
            <a:xfrm flipH="1">
              <a:off x="-874675" y="255373"/>
              <a:ext cx="7113736" cy="1339363"/>
            </a:xfrm>
            <a:prstGeom prst="parallelogram">
              <a:avLst>
                <a:gd name="adj" fmla="val 584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Parallelogram 41">
              <a:extLst>
                <a:ext uri="{FF2B5EF4-FFF2-40B4-BE49-F238E27FC236}">
                  <a16:creationId xmlns:a16="http://schemas.microsoft.com/office/drawing/2014/main" id="{74DF540C-AD98-418D-96C5-247E82D6DA79}"/>
                </a:ext>
              </a:extLst>
            </p:cNvPr>
            <p:cNvSpPr/>
            <p:nvPr/>
          </p:nvSpPr>
          <p:spPr>
            <a:xfrm flipH="1">
              <a:off x="5629900" y="255373"/>
              <a:ext cx="1382874" cy="1339363"/>
            </a:xfrm>
            <a:prstGeom prst="parallelogram">
              <a:avLst>
                <a:gd name="adj" fmla="val 58492"/>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FF977DA6-C08B-45B8-978F-DC7302229C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2450" y="496861"/>
              <a:ext cx="4469764" cy="915915"/>
            </a:xfrm>
            <a:prstGeom prst="rect">
              <a:avLst/>
            </a:prstGeom>
          </p:spPr>
        </p:pic>
      </p:grpSp>
      <p:sp>
        <p:nvSpPr>
          <p:cNvPr id="6" name="Rectangle 5"/>
          <p:cNvSpPr/>
          <p:nvPr userDrawn="1"/>
        </p:nvSpPr>
        <p:spPr>
          <a:xfrm>
            <a:off x="18059400" y="2"/>
            <a:ext cx="228600" cy="10287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27" name="TextBox 26">
            <a:extLst>
              <a:ext uri="{FF2B5EF4-FFF2-40B4-BE49-F238E27FC236}">
                <a16:creationId xmlns:a16="http://schemas.microsoft.com/office/drawing/2014/main" id="{81B7C8B2-BFE4-4F87-8D77-275089823663}"/>
              </a:ext>
            </a:extLst>
          </p:cNvPr>
          <p:cNvSpPr txBox="1"/>
          <p:nvPr userDrawn="1"/>
        </p:nvSpPr>
        <p:spPr>
          <a:xfrm>
            <a:off x="8755" y="4101079"/>
            <a:ext cx="18278413" cy="1905000"/>
          </a:xfrm>
          <a:prstGeom prst="rect">
            <a:avLst/>
          </a:prstGeom>
        </p:spPr>
        <p:txBody>
          <a:bodyPr vert="horz" wrap="square" lIns="91440" tIns="91440" rIns="91440" bIns="91440" rtlCol="0" anchor="ctr" anchorCtr="0">
            <a:noAutofit/>
          </a:bodyPr>
          <a:lstStyle/>
          <a:p>
            <a:pPr marR="0" algn="ctr" defTabSz="914400" rtl="0" eaLnBrk="1" fontAlgn="auto" latinLnBrk="0" hangingPunct="1">
              <a:lnSpc>
                <a:spcPct val="90000"/>
              </a:lnSpc>
              <a:spcBef>
                <a:spcPts val="1000"/>
              </a:spcBef>
              <a:spcAft>
                <a:spcPts val="0"/>
              </a:spcAft>
              <a:buClr>
                <a:srgbClr val="F37120"/>
              </a:buClr>
              <a:buSzTx/>
              <a:tabLst/>
            </a:pPr>
            <a:r>
              <a:rPr kumimoji="0" lang="en-US" sz="7200" b="1" i="0" u="none" strike="noStrike" kern="1200" cap="none" spc="0" normalizeH="0" baseline="0" noProof="0" dirty="0">
                <a:ln>
                  <a:noFill/>
                </a:ln>
                <a:solidFill>
                  <a:srgbClr val="383A41"/>
                </a:solidFill>
                <a:effectLst/>
                <a:uLnTx/>
                <a:uFillTx/>
                <a:latin typeface="Arial" panose="020B0604020202020204" pitchFamily="34" charset="0"/>
                <a:ea typeface="+mn-ea"/>
                <a:cs typeface="Arial" panose="020B0604020202020204" pitchFamily="34" charset="0"/>
              </a:rPr>
              <a:t>Questions</a:t>
            </a:r>
          </a:p>
        </p:txBody>
      </p:sp>
      <p:sp>
        <p:nvSpPr>
          <p:cNvPr id="28" name="Right Triangle 27">
            <a:extLst>
              <a:ext uri="{FF2B5EF4-FFF2-40B4-BE49-F238E27FC236}">
                <a16:creationId xmlns:a16="http://schemas.microsoft.com/office/drawing/2014/main" id="{B4C2E31A-1A60-4746-9350-71816A2CBA0C}"/>
              </a:ext>
            </a:extLst>
          </p:cNvPr>
          <p:cNvSpPr/>
          <p:nvPr userDrawn="1"/>
        </p:nvSpPr>
        <p:spPr>
          <a:xfrm flipH="1">
            <a:off x="14403900" y="3543300"/>
            <a:ext cx="3886200" cy="6743689"/>
          </a:xfrm>
          <a:prstGeom prst="rtTriangle">
            <a:avLst/>
          </a:prstGeom>
          <a:solidFill>
            <a:srgbClr val="00B0F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Triangle 33">
            <a:extLst>
              <a:ext uri="{FF2B5EF4-FFF2-40B4-BE49-F238E27FC236}">
                <a16:creationId xmlns:a16="http://schemas.microsoft.com/office/drawing/2014/main" id="{BBA1B991-2903-4814-9ACE-A9929A8EBA96}"/>
              </a:ext>
            </a:extLst>
          </p:cNvPr>
          <p:cNvSpPr/>
          <p:nvPr userDrawn="1"/>
        </p:nvSpPr>
        <p:spPr>
          <a:xfrm flipH="1">
            <a:off x="15588858" y="5600700"/>
            <a:ext cx="2700578" cy="4686289"/>
          </a:xfrm>
          <a:prstGeom prst="rtTriangle">
            <a:avLst/>
          </a:prstGeom>
          <a:solidFill>
            <a:srgbClr val="22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9D7B96A8-37E3-434A-9FEE-EB6A50E8B9C9}"/>
              </a:ext>
            </a:extLst>
          </p:cNvPr>
          <p:cNvGrpSpPr/>
          <p:nvPr userDrawn="1"/>
        </p:nvGrpSpPr>
        <p:grpSpPr>
          <a:xfrm>
            <a:off x="16296945" y="6825229"/>
            <a:ext cx="1994916" cy="3461760"/>
            <a:chOff x="16296945" y="6825229"/>
            <a:chExt cx="1994916" cy="3461760"/>
          </a:xfrm>
        </p:grpSpPr>
        <p:sp>
          <p:nvSpPr>
            <p:cNvPr id="36" name="Right Triangle 35">
              <a:extLst>
                <a:ext uri="{FF2B5EF4-FFF2-40B4-BE49-F238E27FC236}">
                  <a16:creationId xmlns:a16="http://schemas.microsoft.com/office/drawing/2014/main" id="{EB3DBAE0-A6AA-4447-ACCF-88B89569A76D}"/>
                </a:ext>
              </a:extLst>
            </p:cNvPr>
            <p:cNvSpPr/>
            <p:nvPr/>
          </p:nvSpPr>
          <p:spPr>
            <a:xfrm flipH="1">
              <a:off x="16296945" y="6825229"/>
              <a:ext cx="1994916" cy="3461760"/>
            </a:xfrm>
            <a:prstGeom prst="rtTriangle">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ight Triangle 36">
              <a:extLst>
                <a:ext uri="{FF2B5EF4-FFF2-40B4-BE49-F238E27FC236}">
                  <a16:creationId xmlns:a16="http://schemas.microsoft.com/office/drawing/2014/main" id="{9C1ADDDA-1A07-4D57-8744-B3222B62D840}"/>
                </a:ext>
              </a:extLst>
            </p:cNvPr>
            <p:cNvSpPr/>
            <p:nvPr/>
          </p:nvSpPr>
          <p:spPr>
            <a:xfrm flipH="1">
              <a:off x="16596566" y="7353299"/>
              <a:ext cx="1690603" cy="2933689"/>
            </a:xfrm>
            <a:prstGeom prst="rtTriangle">
              <a:avLst/>
            </a:prstGeom>
            <a:solidFill>
              <a:srgbClr val="BD1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Right Triangle 37">
            <a:extLst>
              <a:ext uri="{FF2B5EF4-FFF2-40B4-BE49-F238E27FC236}">
                <a16:creationId xmlns:a16="http://schemas.microsoft.com/office/drawing/2014/main" id="{5331B006-2438-406F-9A87-0437361CAA8D}"/>
              </a:ext>
            </a:extLst>
          </p:cNvPr>
          <p:cNvSpPr/>
          <p:nvPr userDrawn="1"/>
        </p:nvSpPr>
        <p:spPr>
          <a:xfrm>
            <a:off x="2582" y="3543300"/>
            <a:ext cx="3654449" cy="6743689"/>
          </a:xfrm>
          <a:prstGeom prst="rtTriangle">
            <a:avLst/>
          </a:prstGeom>
          <a:solidFill>
            <a:srgbClr val="00B0F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ight Triangle 38">
            <a:extLst>
              <a:ext uri="{FF2B5EF4-FFF2-40B4-BE49-F238E27FC236}">
                <a16:creationId xmlns:a16="http://schemas.microsoft.com/office/drawing/2014/main" id="{CD715D17-FFC9-4EB2-9CBA-D4F863D4D68B}"/>
              </a:ext>
            </a:extLst>
          </p:cNvPr>
          <p:cNvSpPr/>
          <p:nvPr userDrawn="1"/>
        </p:nvSpPr>
        <p:spPr>
          <a:xfrm>
            <a:off x="1918" y="5600700"/>
            <a:ext cx="2539531" cy="4686289"/>
          </a:xfrm>
          <a:prstGeom prst="rtTriangle">
            <a:avLst/>
          </a:prstGeom>
          <a:solidFill>
            <a:srgbClr val="222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EF2D4116-4871-479F-A713-373736C38585}"/>
              </a:ext>
            </a:extLst>
          </p:cNvPr>
          <p:cNvGrpSpPr/>
          <p:nvPr userDrawn="1"/>
        </p:nvGrpSpPr>
        <p:grpSpPr>
          <a:xfrm flipH="1">
            <a:off x="4344" y="6825229"/>
            <a:ext cx="1875950" cy="3461760"/>
            <a:chOff x="16296945" y="6825229"/>
            <a:chExt cx="1994916" cy="3461760"/>
          </a:xfrm>
        </p:grpSpPr>
        <p:sp>
          <p:nvSpPr>
            <p:cNvPr id="45" name="Right Triangle 44">
              <a:extLst>
                <a:ext uri="{FF2B5EF4-FFF2-40B4-BE49-F238E27FC236}">
                  <a16:creationId xmlns:a16="http://schemas.microsoft.com/office/drawing/2014/main" id="{271E5EB6-EAE6-40DF-B382-CBD3B551940D}"/>
                </a:ext>
              </a:extLst>
            </p:cNvPr>
            <p:cNvSpPr/>
            <p:nvPr/>
          </p:nvSpPr>
          <p:spPr>
            <a:xfrm flipH="1">
              <a:off x="16296945" y="6825229"/>
              <a:ext cx="1994916" cy="3461760"/>
            </a:xfrm>
            <a:prstGeom prst="rtTriangle">
              <a:avLst/>
            </a:prstGeom>
            <a:solidFill>
              <a:srgbClr val="F37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ight Triangle 45">
              <a:extLst>
                <a:ext uri="{FF2B5EF4-FFF2-40B4-BE49-F238E27FC236}">
                  <a16:creationId xmlns:a16="http://schemas.microsoft.com/office/drawing/2014/main" id="{9C72E7C0-842B-472E-8E7F-EE59671AEC9B}"/>
                </a:ext>
              </a:extLst>
            </p:cNvPr>
            <p:cNvSpPr/>
            <p:nvPr/>
          </p:nvSpPr>
          <p:spPr>
            <a:xfrm flipH="1">
              <a:off x="16596566" y="7353299"/>
              <a:ext cx="1690603" cy="2933689"/>
            </a:xfrm>
            <a:prstGeom prst="rtTriangle">
              <a:avLst/>
            </a:prstGeom>
            <a:solidFill>
              <a:srgbClr val="BD19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813574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ppt_x"/>
                                          </p:val>
                                        </p:tav>
                                        <p:tav tm="100000">
                                          <p:val>
                                            <p:strVal val="#ppt_x"/>
                                          </p:val>
                                        </p:tav>
                                      </p:tavLst>
                                    </p:anim>
                                    <p:anim calcmode="lin" valueType="num">
                                      <p:cBhvr additive="base">
                                        <p:cTn id="12" dur="500" fill="hold"/>
                                        <p:tgtEl>
                                          <p:spTgt spid="3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additive="base">
                                        <p:cTn id="16" dur="500" fill="hold"/>
                                        <p:tgtEl>
                                          <p:spTgt spid="39"/>
                                        </p:tgtEl>
                                        <p:attrNameLst>
                                          <p:attrName>ppt_x</p:attrName>
                                        </p:attrNameLst>
                                      </p:cBhvr>
                                      <p:tavLst>
                                        <p:tav tm="0">
                                          <p:val>
                                            <p:strVal val="#ppt_x"/>
                                          </p:val>
                                        </p:tav>
                                        <p:tav tm="100000">
                                          <p:val>
                                            <p:strVal val="#ppt_x"/>
                                          </p:val>
                                        </p:tav>
                                      </p:tavLst>
                                    </p:anim>
                                    <p:anim calcmode="lin" valueType="num">
                                      <p:cBhvr additive="base">
                                        <p:cTn id="17" dur="500" fill="hold"/>
                                        <p:tgtEl>
                                          <p:spTgt spid="3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ppt_x"/>
                                          </p:val>
                                        </p:tav>
                                        <p:tav tm="100000">
                                          <p:val>
                                            <p:strVal val="#ppt_x"/>
                                          </p:val>
                                        </p:tav>
                                      </p:tavLst>
                                    </p:anim>
                                    <p:anim calcmode="lin" valueType="num">
                                      <p:cBhvr additive="base">
                                        <p:cTn id="21" dur="500" fill="hold"/>
                                        <p:tgtEl>
                                          <p:spTgt spid="34"/>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ppt_x"/>
                                          </p:val>
                                        </p:tav>
                                        <p:tav tm="100000">
                                          <p:val>
                                            <p:strVal val="#ppt_x"/>
                                          </p:val>
                                        </p:tav>
                                      </p:tavLst>
                                    </p:anim>
                                    <p:anim calcmode="lin" valueType="num">
                                      <p:cBhvr additive="base">
                                        <p:cTn id="25" dur="500" fill="hold"/>
                                        <p:tgtEl>
                                          <p:spTgt spid="35"/>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500" fill="hold"/>
                                        <p:tgtEl>
                                          <p:spTgt spid="44"/>
                                        </p:tgtEl>
                                        <p:attrNameLst>
                                          <p:attrName>ppt_x</p:attrName>
                                        </p:attrNameLst>
                                      </p:cBhvr>
                                      <p:tavLst>
                                        <p:tav tm="0">
                                          <p:val>
                                            <p:strVal val="#ppt_x"/>
                                          </p:val>
                                        </p:tav>
                                        <p:tav tm="100000">
                                          <p:val>
                                            <p:strVal val="#ppt_x"/>
                                          </p:val>
                                        </p:tav>
                                      </p:tavLst>
                                    </p:anim>
                                    <p:anim calcmode="lin" valueType="num">
                                      <p:cBhvr additive="base">
                                        <p:cTn id="29" dur="500" fill="hold"/>
                                        <p:tgtEl>
                                          <p:spTgt spid="44"/>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 presetClass="entr" presetSubtype="8" fill="hold" nodeType="after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additive="base">
                                        <p:cTn id="33" dur="500" fill="hold"/>
                                        <p:tgtEl>
                                          <p:spTgt spid="40"/>
                                        </p:tgtEl>
                                        <p:attrNameLst>
                                          <p:attrName>ppt_x</p:attrName>
                                        </p:attrNameLst>
                                      </p:cBhvr>
                                      <p:tavLst>
                                        <p:tav tm="0">
                                          <p:val>
                                            <p:strVal val="0-#ppt_w/2"/>
                                          </p:val>
                                        </p:tav>
                                        <p:tav tm="100000">
                                          <p:val>
                                            <p:strVal val="#ppt_x"/>
                                          </p:val>
                                        </p:tav>
                                      </p:tavLst>
                                    </p:anim>
                                    <p:anim calcmode="lin" valueType="num">
                                      <p:cBhvr additive="base">
                                        <p:cTn id="34"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4" grpId="0" animBg="1"/>
      <p:bldP spid="38" grpId="0" animBg="1"/>
      <p:bldP spid="39"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381002" y="9664803"/>
            <a:ext cx="1928774" cy="395232"/>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 id="2147483666" r:id="rId2"/>
    <p:sldLayoutId id="2147483672" r:id="rId3"/>
    <p:sldLayoutId id="2147483665" r:id="rId4"/>
    <p:sldLayoutId id="2147483670" r:id="rId5"/>
    <p:sldLayoutId id="2147483651" r:id="rId6"/>
    <p:sldLayoutId id="2147483653" r:id="rId7"/>
    <p:sldLayoutId id="2147483660" r:id="rId8"/>
    <p:sldLayoutId id="2147483723" r:id="rId9"/>
    <p:sldLayoutId id="2147483724" r:id="rId10"/>
    <p:sldLayoutId id="2147483725" r:id="rId11"/>
    <p:sldLayoutId id="2147483726" r:id="rId12"/>
    <p:sldLayoutId id="2147483719" r:id="rId13"/>
    <p:sldLayoutId id="2147483737" r:id="rId14"/>
    <p:sldLayoutId id="2147483735" r:id="rId15"/>
    <p:sldLayoutId id="2147483736" r:id="rId16"/>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1828755" rtl="0" eaLnBrk="1" latinLnBrk="0" hangingPunct="1">
        <a:spcBef>
          <a:spcPct val="0"/>
        </a:spcBef>
        <a:buNone/>
        <a:defRPr sz="7200" b="1" kern="1200">
          <a:solidFill>
            <a:srgbClr val="394654"/>
          </a:solidFill>
          <a:latin typeface="Arial" pitchFamily="34" charset="0"/>
          <a:ea typeface="+mj-ea"/>
          <a:cs typeface="Arial" pitchFamily="34" charset="0"/>
        </a:defRPr>
      </a:lvl1pPr>
    </p:titleStyle>
    <p:bodyStyle>
      <a:lvl1pPr marL="685784" indent="-685784" algn="l" defTabSz="1828755" rtl="0" eaLnBrk="1" latinLnBrk="0" hangingPunct="1">
        <a:spcBef>
          <a:spcPct val="20000"/>
        </a:spcBef>
        <a:buClr>
          <a:srgbClr val="F37120"/>
        </a:buClr>
        <a:buFont typeface="Wingdings" panose="05000000000000000000" pitchFamily="2" charset="2"/>
        <a:buChar char="ü"/>
        <a:defRPr sz="6401" kern="1200">
          <a:solidFill>
            <a:schemeClr val="tx1"/>
          </a:solidFill>
          <a:latin typeface="Arial" panose="020B0604020202020204" pitchFamily="34" charset="0"/>
          <a:ea typeface="+mn-ea"/>
          <a:cs typeface="Arial" panose="020B0604020202020204" pitchFamily="34" charset="0"/>
        </a:defRPr>
      </a:lvl1pPr>
      <a:lvl2pPr marL="857250" indent="-857250" algn="l" defTabSz="1828755" rtl="0" eaLnBrk="1" latinLnBrk="0" hangingPunct="1">
        <a:spcBef>
          <a:spcPct val="20000"/>
        </a:spcBef>
        <a:buClr>
          <a:srgbClr val="F37120"/>
        </a:buClr>
        <a:buFont typeface="Wingdings" panose="05000000000000000000" pitchFamily="2" charset="2"/>
        <a:buChar char="ü"/>
        <a:defRPr sz="5600" kern="1200">
          <a:solidFill>
            <a:schemeClr val="tx1"/>
          </a:solidFill>
          <a:latin typeface="Arial" panose="020B0604020202020204" pitchFamily="34" charset="0"/>
          <a:ea typeface="+mn-ea"/>
          <a:cs typeface="Arial" panose="020B0604020202020204" pitchFamily="34" charset="0"/>
        </a:defRPr>
      </a:lvl2pPr>
      <a:lvl3pPr marL="685800" indent="-685800" algn="l" defTabSz="1828755" rtl="0" eaLnBrk="1" latinLnBrk="0" hangingPunct="1">
        <a:spcBef>
          <a:spcPct val="20000"/>
        </a:spcBef>
        <a:buClr>
          <a:srgbClr val="F37120"/>
        </a:buClr>
        <a:buFont typeface="Wingdings" panose="05000000000000000000" pitchFamily="2" charset="2"/>
        <a:buChar char="ü"/>
        <a:defRPr sz="4800" kern="1200">
          <a:solidFill>
            <a:schemeClr val="tx1"/>
          </a:solidFill>
          <a:latin typeface="Arial" panose="020B0604020202020204" pitchFamily="34" charset="0"/>
          <a:ea typeface="+mn-ea"/>
          <a:cs typeface="Arial" panose="020B0604020202020204" pitchFamily="34" charset="0"/>
        </a:defRPr>
      </a:lvl3pPr>
      <a:lvl4pPr marL="685800" indent="-685800" algn="l" defTabSz="1828755" rtl="0" eaLnBrk="1" latinLnBrk="0" hangingPunct="1">
        <a:spcBef>
          <a:spcPct val="20000"/>
        </a:spcBef>
        <a:buClr>
          <a:srgbClr val="F37120"/>
        </a:buClr>
        <a:buFont typeface="Wingdings" panose="05000000000000000000" pitchFamily="2" charset="2"/>
        <a:buChar char="ü"/>
        <a:defRPr sz="4001" kern="1200">
          <a:solidFill>
            <a:schemeClr val="tx1"/>
          </a:solidFill>
          <a:latin typeface="Arial" panose="020B0604020202020204" pitchFamily="34" charset="0"/>
          <a:ea typeface="+mn-ea"/>
          <a:cs typeface="Arial" panose="020B0604020202020204" pitchFamily="34" charset="0"/>
        </a:defRPr>
      </a:lvl4pPr>
      <a:lvl5pPr marL="685800" indent="-685800" algn="l" defTabSz="1828755" rtl="0" eaLnBrk="1" latinLnBrk="0" hangingPunct="1">
        <a:spcBef>
          <a:spcPct val="20000"/>
        </a:spcBef>
        <a:buClr>
          <a:srgbClr val="F37120"/>
        </a:buClr>
        <a:buFont typeface="Wingdings" panose="05000000000000000000" pitchFamily="2" charset="2"/>
        <a:buChar char="ü"/>
        <a:defRPr sz="4001" kern="1200">
          <a:solidFill>
            <a:schemeClr val="tx1"/>
          </a:solidFill>
          <a:latin typeface="Arial" panose="020B0604020202020204" pitchFamily="34" charset="0"/>
          <a:ea typeface="+mn-ea"/>
          <a:cs typeface="Arial" panose="020B0604020202020204" pitchFamily="34" charset="0"/>
        </a:defRPr>
      </a:lvl5pPr>
      <a:lvl6pPr marL="5029074"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6pPr>
      <a:lvl7pPr marL="5943452"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7pPr>
      <a:lvl8pPr marL="6857829"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8pPr>
      <a:lvl9pPr marL="7772205"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9pPr>
    </p:bodyStyle>
    <p:otherStyle>
      <a:defPPr>
        <a:defRPr lang="en-US"/>
      </a:defPPr>
      <a:lvl1pPr marL="0" algn="l" defTabSz="1828755" rtl="0" eaLnBrk="1" latinLnBrk="0" hangingPunct="1">
        <a:defRPr sz="3600" kern="1200">
          <a:solidFill>
            <a:schemeClr val="tx1"/>
          </a:solidFill>
          <a:latin typeface="+mn-lt"/>
          <a:ea typeface="+mn-ea"/>
          <a:cs typeface="+mn-cs"/>
        </a:defRPr>
      </a:lvl1pPr>
      <a:lvl2pPr marL="914378" algn="l" defTabSz="1828755" rtl="0" eaLnBrk="1" latinLnBrk="0" hangingPunct="1">
        <a:defRPr sz="3600" kern="1200">
          <a:solidFill>
            <a:schemeClr val="tx1"/>
          </a:solidFill>
          <a:latin typeface="+mn-lt"/>
          <a:ea typeface="+mn-ea"/>
          <a:cs typeface="+mn-cs"/>
        </a:defRPr>
      </a:lvl2pPr>
      <a:lvl3pPr marL="1828755" algn="l" defTabSz="1828755" rtl="0" eaLnBrk="1" latinLnBrk="0" hangingPunct="1">
        <a:defRPr sz="3600" kern="1200">
          <a:solidFill>
            <a:schemeClr val="tx1"/>
          </a:solidFill>
          <a:latin typeface="+mn-lt"/>
          <a:ea typeface="+mn-ea"/>
          <a:cs typeface="+mn-cs"/>
        </a:defRPr>
      </a:lvl3pPr>
      <a:lvl4pPr marL="2743131" algn="l" defTabSz="1828755" rtl="0" eaLnBrk="1" latinLnBrk="0" hangingPunct="1">
        <a:defRPr sz="3600" kern="1200">
          <a:solidFill>
            <a:schemeClr val="tx1"/>
          </a:solidFill>
          <a:latin typeface="+mn-lt"/>
          <a:ea typeface="+mn-ea"/>
          <a:cs typeface="+mn-cs"/>
        </a:defRPr>
      </a:lvl4pPr>
      <a:lvl5pPr marL="3657509" algn="l" defTabSz="1828755" rtl="0" eaLnBrk="1" latinLnBrk="0" hangingPunct="1">
        <a:defRPr sz="3600" kern="1200">
          <a:solidFill>
            <a:schemeClr val="tx1"/>
          </a:solidFill>
          <a:latin typeface="+mn-lt"/>
          <a:ea typeface="+mn-ea"/>
          <a:cs typeface="+mn-cs"/>
        </a:defRPr>
      </a:lvl5pPr>
      <a:lvl6pPr marL="4571886" algn="l" defTabSz="1828755" rtl="0" eaLnBrk="1" latinLnBrk="0" hangingPunct="1">
        <a:defRPr sz="3600" kern="1200">
          <a:solidFill>
            <a:schemeClr val="tx1"/>
          </a:solidFill>
          <a:latin typeface="+mn-lt"/>
          <a:ea typeface="+mn-ea"/>
          <a:cs typeface="+mn-cs"/>
        </a:defRPr>
      </a:lvl6pPr>
      <a:lvl7pPr marL="5486264" algn="l" defTabSz="1828755" rtl="0" eaLnBrk="1" latinLnBrk="0" hangingPunct="1">
        <a:defRPr sz="3600" kern="1200">
          <a:solidFill>
            <a:schemeClr val="tx1"/>
          </a:solidFill>
          <a:latin typeface="+mn-lt"/>
          <a:ea typeface="+mn-ea"/>
          <a:cs typeface="+mn-cs"/>
        </a:defRPr>
      </a:lvl7pPr>
      <a:lvl8pPr marL="6400640" algn="l" defTabSz="1828755" rtl="0" eaLnBrk="1" latinLnBrk="0" hangingPunct="1">
        <a:defRPr sz="3600" kern="1200">
          <a:solidFill>
            <a:schemeClr val="tx1"/>
          </a:solidFill>
          <a:latin typeface="+mn-lt"/>
          <a:ea typeface="+mn-ea"/>
          <a:cs typeface="+mn-cs"/>
        </a:defRPr>
      </a:lvl8pPr>
      <a:lvl9pPr marL="7315017" algn="l" defTabSz="1828755"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manager.everbridge.net/saml/login/ManagerPortalITAMethodis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wmf"/></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AC8FC-6935-4BD3-BE18-E52C19802CED}"/>
              </a:ext>
            </a:extLst>
          </p:cNvPr>
          <p:cNvSpPr>
            <a:spLocks noGrp="1"/>
          </p:cNvSpPr>
          <p:nvPr>
            <p:ph type="title"/>
          </p:nvPr>
        </p:nvSpPr>
        <p:spPr>
          <a:xfrm>
            <a:off x="1028700" y="2400300"/>
            <a:ext cx="12992100" cy="4702981"/>
          </a:xfrm>
        </p:spPr>
        <p:txBody>
          <a:bodyPr/>
          <a:lstStyle/>
          <a:p>
            <a:r>
              <a:rPr lang="en-US" dirty="0"/>
              <a:t>Houston Methodist</a:t>
            </a:r>
            <a:br>
              <a:rPr lang="en-US" dirty="0"/>
            </a:br>
            <a:endParaRPr lang="en-US" dirty="0"/>
          </a:p>
        </p:txBody>
      </p:sp>
      <p:sp>
        <p:nvSpPr>
          <p:cNvPr id="3" name="Text Placeholder 2">
            <a:extLst>
              <a:ext uri="{FF2B5EF4-FFF2-40B4-BE49-F238E27FC236}">
                <a16:creationId xmlns:a16="http://schemas.microsoft.com/office/drawing/2014/main" id="{06D9E1B7-69AD-497B-B637-F68434EEB7A5}"/>
              </a:ext>
            </a:extLst>
          </p:cNvPr>
          <p:cNvSpPr>
            <a:spLocks noGrp="1"/>
          </p:cNvSpPr>
          <p:nvPr>
            <p:ph type="body" sz="quarter" idx="10"/>
          </p:nvPr>
        </p:nvSpPr>
        <p:spPr/>
        <p:txBody>
          <a:bodyPr/>
          <a:lstStyle/>
          <a:p>
            <a:r>
              <a:rPr lang="en-US" dirty="0"/>
              <a:t>Training November 2021</a:t>
            </a:r>
          </a:p>
        </p:txBody>
      </p:sp>
    </p:spTree>
    <p:extLst>
      <p:ext uri="{BB962C8B-B14F-4D97-AF65-F5344CB8AC3E}">
        <p14:creationId xmlns:p14="http://schemas.microsoft.com/office/powerpoint/2010/main" val="28484927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87CCE-F64C-4EA7-9388-08F33CFCE238}"/>
              </a:ext>
            </a:extLst>
          </p:cNvPr>
          <p:cNvSpPr>
            <a:spLocks noGrp="1"/>
          </p:cNvSpPr>
          <p:nvPr>
            <p:ph type="title"/>
          </p:nvPr>
        </p:nvSpPr>
        <p:spPr/>
        <p:txBody>
          <a:bodyPr/>
          <a:lstStyle/>
          <a:p>
            <a:r>
              <a:rPr lang="en-US" dirty="0"/>
              <a:t>Agenda</a:t>
            </a:r>
          </a:p>
        </p:txBody>
      </p:sp>
      <p:sp>
        <p:nvSpPr>
          <p:cNvPr id="3" name="Text Placeholder 2">
            <a:extLst>
              <a:ext uri="{FF2B5EF4-FFF2-40B4-BE49-F238E27FC236}">
                <a16:creationId xmlns:a16="http://schemas.microsoft.com/office/drawing/2014/main" id="{3417CCB8-1787-4AEC-A47D-8ACE146F4989}"/>
              </a:ext>
            </a:extLst>
          </p:cNvPr>
          <p:cNvSpPr>
            <a:spLocks noGrp="1"/>
          </p:cNvSpPr>
          <p:nvPr>
            <p:ph type="body" sz="quarter" idx="12"/>
          </p:nvPr>
        </p:nvSpPr>
        <p:spPr>
          <a:xfrm>
            <a:off x="381001" y="1235471"/>
            <a:ext cx="17297401" cy="7816058"/>
          </a:xfrm>
        </p:spPr>
        <p:txBody>
          <a:bodyPr/>
          <a:lstStyle/>
          <a:p>
            <a:pPr>
              <a:lnSpc>
                <a:spcPct val="150000"/>
              </a:lnSpc>
            </a:pPr>
            <a:r>
              <a:rPr lang="en-US" sz="2800" dirty="0"/>
              <a:t>Scope &amp; Project Milestones</a:t>
            </a:r>
          </a:p>
          <a:p>
            <a:pPr>
              <a:lnSpc>
                <a:spcPct val="150000"/>
              </a:lnSpc>
            </a:pPr>
            <a:r>
              <a:rPr lang="en-US" sz="2800" dirty="0"/>
              <a:t>System Access</a:t>
            </a:r>
          </a:p>
          <a:p>
            <a:pPr>
              <a:lnSpc>
                <a:spcPct val="150000"/>
              </a:lnSpc>
            </a:pPr>
            <a:r>
              <a:rPr lang="en-US" sz="2800" dirty="0"/>
              <a:t>Org Structure</a:t>
            </a:r>
          </a:p>
          <a:p>
            <a:pPr>
              <a:lnSpc>
                <a:spcPct val="150000"/>
              </a:lnSpc>
            </a:pPr>
            <a:r>
              <a:rPr lang="en-US" sz="2800" dirty="0"/>
              <a:t>Data Management</a:t>
            </a:r>
          </a:p>
          <a:p>
            <a:pPr marL="1033462" lvl="2">
              <a:lnSpc>
                <a:spcPct val="150000"/>
              </a:lnSpc>
            </a:pPr>
            <a:r>
              <a:rPr lang="en-US" sz="2800" dirty="0"/>
              <a:t>Contact Information</a:t>
            </a:r>
          </a:p>
          <a:p>
            <a:pPr marL="1033462" lvl="2">
              <a:lnSpc>
                <a:spcPct val="150000"/>
              </a:lnSpc>
            </a:pPr>
            <a:r>
              <a:rPr lang="en-US" sz="2800" dirty="0"/>
              <a:t>On-call Response</a:t>
            </a:r>
          </a:p>
          <a:p>
            <a:pPr>
              <a:lnSpc>
                <a:spcPct val="150000"/>
              </a:lnSpc>
            </a:pPr>
            <a:r>
              <a:rPr lang="en-US" sz="2800" dirty="0"/>
              <a:t>On-call schedules </a:t>
            </a:r>
          </a:p>
          <a:p>
            <a:pPr marL="1033463" lvl="3" indent="-688975">
              <a:lnSpc>
                <a:spcPct val="150000"/>
              </a:lnSpc>
            </a:pPr>
            <a:r>
              <a:rPr lang="en-US" sz="2800" dirty="0"/>
              <a:t>Functional overview</a:t>
            </a:r>
          </a:p>
          <a:p>
            <a:pPr marL="1033463" lvl="3" indent="-688975">
              <a:lnSpc>
                <a:spcPct val="150000"/>
              </a:lnSpc>
            </a:pPr>
            <a:r>
              <a:rPr lang="en-US" sz="2800" dirty="0"/>
              <a:t>Calendar Access</a:t>
            </a:r>
          </a:p>
          <a:p>
            <a:pPr>
              <a:lnSpc>
                <a:spcPct val="150000"/>
              </a:lnSpc>
            </a:pPr>
            <a:r>
              <a:rPr lang="en-US" sz="2800" dirty="0"/>
              <a:t>Member Portal</a:t>
            </a:r>
          </a:p>
          <a:p>
            <a:pPr>
              <a:lnSpc>
                <a:spcPct val="150000"/>
              </a:lnSpc>
            </a:pPr>
            <a:r>
              <a:rPr lang="en-US" sz="2800" dirty="0"/>
              <a:t>Next Steps</a:t>
            </a:r>
          </a:p>
        </p:txBody>
      </p:sp>
    </p:spTree>
    <p:extLst>
      <p:ext uri="{BB962C8B-B14F-4D97-AF65-F5344CB8AC3E}">
        <p14:creationId xmlns:p14="http://schemas.microsoft.com/office/powerpoint/2010/main" val="8231351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87CCE-F64C-4EA7-9388-08F33CFCE238}"/>
              </a:ext>
            </a:extLst>
          </p:cNvPr>
          <p:cNvSpPr>
            <a:spLocks noGrp="1"/>
          </p:cNvSpPr>
          <p:nvPr>
            <p:ph type="title"/>
          </p:nvPr>
        </p:nvSpPr>
        <p:spPr/>
        <p:txBody>
          <a:bodyPr/>
          <a:lstStyle/>
          <a:p>
            <a:r>
              <a:rPr lang="en-US" dirty="0"/>
              <a:t>Scope and Project Milestones</a:t>
            </a:r>
          </a:p>
        </p:txBody>
      </p:sp>
      <p:graphicFrame>
        <p:nvGraphicFramePr>
          <p:cNvPr id="5" name="Diagram 4">
            <a:extLst>
              <a:ext uri="{FF2B5EF4-FFF2-40B4-BE49-F238E27FC236}">
                <a16:creationId xmlns:a16="http://schemas.microsoft.com/office/drawing/2014/main" id="{A7B85554-E98B-408B-806B-BABC28D1A0E7}"/>
              </a:ext>
            </a:extLst>
          </p:cNvPr>
          <p:cNvGraphicFramePr/>
          <p:nvPr>
            <p:extLst>
              <p:ext uri="{D42A27DB-BD31-4B8C-83A1-F6EECF244321}">
                <p14:modId xmlns:p14="http://schemas.microsoft.com/office/powerpoint/2010/main" val="432107096"/>
              </p:ext>
            </p:extLst>
          </p:nvPr>
        </p:nvGraphicFramePr>
        <p:xfrm>
          <a:off x="381001" y="1825227"/>
          <a:ext cx="16383001" cy="66365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304107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425A9FD-9BFB-4A90-835B-F635B6B70334}"/>
              </a:ext>
            </a:extLst>
          </p:cNvPr>
          <p:cNvSpPr>
            <a:spLocks noGrp="1"/>
          </p:cNvSpPr>
          <p:nvPr>
            <p:ph type="title"/>
          </p:nvPr>
        </p:nvSpPr>
        <p:spPr/>
        <p:txBody>
          <a:bodyPr/>
          <a:lstStyle/>
          <a:p>
            <a:r>
              <a:rPr lang="en-US" dirty="0"/>
              <a:t>System Access</a:t>
            </a:r>
          </a:p>
        </p:txBody>
      </p:sp>
      <p:sp>
        <p:nvSpPr>
          <p:cNvPr id="7" name="TextBox 6">
            <a:extLst>
              <a:ext uri="{FF2B5EF4-FFF2-40B4-BE49-F238E27FC236}">
                <a16:creationId xmlns:a16="http://schemas.microsoft.com/office/drawing/2014/main" id="{9B3813A8-313B-483E-95F4-4620373AF32B}"/>
              </a:ext>
            </a:extLst>
          </p:cNvPr>
          <p:cNvSpPr txBox="1"/>
          <p:nvPr/>
        </p:nvSpPr>
        <p:spPr>
          <a:xfrm>
            <a:off x="357553" y="1714500"/>
            <a:ext cx="14501447" cy="6555641"/>
          </a:xfrm>
          <a:prstGeom prst="rect">
            <a:avLst/>
          </a:prstGeom>
          <a:noFill/>
        </p:spPr>
        <p:txBody>
          <a:bodyPr wrap="square">
            <a:spAutoFit/>
          </a:bodyPr>
          <a:lstStyle/>
          <a:p>
            <a:pPr marL="0" indent="0">
              <a:buNone/>
            </a:pPr>
            <a:r>
              <a:rPr lang="en-US" sz="2800" dirty="0"/>
              <a:t>Single Sign-On is configured so username and password is not needed.</a:t>
            </a:r>
          </a:p>
          <a:p>
            <a:pPr marL="0" indent="0">
              <a:buNone/>
            </a:pPr>
            <a:endParaRPr lang="en-US" sz="2800" b="1" dirty="0"/>
          </a:p>
          <a:p>
            <a:pPr marL="0" indent="0">
              <a:buNone/>
            </a:pPr>
            <a:r>
              <a:rPr lang="en-US" sz="2800" b="1" dirty="0"/>
              <a:t>Manager Portal:</a:t>
            </a:r>
          </a:p>
          <a:p>
            <a:pPr marL="0" indent="0">
              <a:buNone/>
            </a:pPr>
            <a:r>
              <a:rPr lang="en-US" sz="2800" dirty="0">
                <a:hlinkClick r:id="rId3">
                  <a:extLst>
                    <a:ext uri="{A12FA001-AC4F-418D-AE19-62706E023703}">
                      <ahyp:hlinkClr xmlns:ahyp="http://schemas.microsoft.com/office/drawing/2018/hyperlinkcolor" val="tx"/>
                    </a:ext>
                  </a:extLst>
                </a:hlinkClick>
              </a:rPr>
              <a:t>https://manager.everbridge.net/saml/login/ManagerPortalITAMethodist</a:t>
            </a:r>
            <a:endParaRPr lang="en-US" sz="2800" dirty="0"/>
          </a:p>
          <a:p>
            <a:pPr marL="0" indent="0">
              <a:buNone/>
            </a:pPr>
            <a:r>
              <a:rPr lang="en-US" sz="2800" dirty="0"/>
              <a:t>For calendar leads responsible for managing the on-call schedules.</a:t>
            </a:r>
          </a:p>
          <a:p>
            <a:pPr marL="457200" indent="-457200">
              <a:buFont typeface="Arial" panose="020B0604020202020204" pitchFamily="34" charset="0"/>
              <a:buChar char="•"/>
            </a:pPr>
            <a:r>
              <a:rPr lang="en-US" sz="2800" dirty="0"/>
              <a:t>For Everbridge system administrators to manage the platform configurations.</a:t>
            </a:r>
          </a:p>
          <a:p>
            <a:pPr marL="457200" indent="-457200">
              <a:buFont typeface="Arial" panose="020B0604020202020204" pitchFamily="34" charset="0"/>
              <a:buChar char="•"/>
            </a:pPr>
            <a:r>
              <a:rPr lang="en-US" sz="2800" dirty="0"/>
              <a:t>AD Group: </a:t>
            </a:r>
            <a:r>
              <a:rPr lang="en-US" sz="2800" dirty="0" err="1"/>
              <a:t>APL_Everbridge_Mgr_Portal</a:t>
            </a:r>
            <a:endParaRPr lang="en-US" sz="2800" dirty="0"/>
          </a:p>
          <a:p>
            <a:pPr marL="457200" indent="-457200">
              <a:buFont typeface="Arial" panose="020B0604020202020204" pitchFamily="34" charset="0"/>
              <a:buChar char="•"/>
            </a:pPr>
            <a:endParaRPr lang="en-US" sz="2800" dirty="0"/>
          </a:p>
          <a:p>
            <a:endParaRPr lang="en-US" sz="2800" dirty="0"/>
          </a:p>
          <a:p>
            <a:pPr marL="0" indent="0">
              <a:buNone/>
            </a:pPr>
            <a:r>
              <a:rPr lang="en-US" sz="2800" b="1" dirty="0"/>
              <a:t>Member Portal:</a:t>
            </a:r>
          </a:p>
          <a:p>
            <a:pPr marL="0" indent="0">
              <a:buNone/>
            </a:pPr>
            <a:r>
              <a:rPr lang="en-US" sz="2800" dirty="0"/>
              <a:t>https://member.everbridge.net/index/453003085613180</a:t>
            </a:r>
          </a:p>
          <a:p>
            <a:pPr marL="457200" indent="-457200">
              <a:buFont typeface="Arial" panose="020B0604020202020204" pitchFamily="34" charset="0"/>
              <a:buChar char="•"/>
            </a:pPr>
            <a:r>
              <a:rPr lang="en-US" sz="2800" dirty="0"/>
              <a:t>For on-call analyst to manage availability</a:t>
            </a:r>
          </a:p>
          <a:p>
            <a:pPr marL="457200" indent="-457200">
              <a:buFont typeface="Arial" panose="020B0604020202020204" pitchFamily="34" charset="0"/>
              <a:buChar char="•"/>
            </a:pPr>
            <a:r>
              <a:rPr lang="en-US" sz="2800" dirty="0"/>
              <a:t>To view published calendars</a:t>
            </a:r>
          </a:p>
          <a:p>
            <a:pPr marL="457200" indent="-457200">
              <a:buFont typeface="Arial" panose="020B0604020202020204" pitchFamily="34" charset="0"/>
              <a:buChar char="•"/>
            </a:pPr>
            <a:r>
              <a:rPr lang="en-US" sz="2800" dirty="0"/>
              <a:t>AD Group: None; all the company can access</a:t>
            </a:r>
          </a:p>
          <a:p>
            <a:pPr marL="457200" indent="-457200">
              <a:buFont typeface="Arial" panose="020B0604020202020204" pitchFamily="34" charset="0"/>
              <a:buChar char="•"/>
            </a:pPr>
            <a:endParaRPr lang="en-US" sz="2800" dirty="0"/>
          </a:p>
        </p:txBody>
      </p:sp>
      <p:pic>
        <p:nvPicPr>
          <p:cNvPr id="1025" name="DefaultOcx">
            <a:extLst>
              <a:ext uri="{FF2B5EF4-FFF2-40B4-BE49-F238E27FC236}">
                <a16:creationId xmlns:a16="http://schemas.microsoft.com/office/drawing/2014/main" id="{70CD502B-887A-4B3E-83FD-F3E45BE63F66}"/>
              </a:ext>
            </a:extLst>
          </p:cNvPr>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371600" cy="304800"/>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87663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425A9FD-9BFB-4A90-835B-F635B6B70334}"/>
              </a:ext>
            </a:extLst>
          </p:cNvPr>
          <p:cNvSpPr>
            <a:spLocks noGrp="1"/>
          </p:cNvSpPr>
          <p:nvPr>
            <p:ph type="title"/>
          </p:nvPr>
        </p:nvSpPr>
        <p:spPr/>
        <p:txBody>
          <a:bodyPr/>
          <a:lstStyle/>
          <a:p>
            <a:r>
              <a:rPr lang="en-US" dirty="0"/>
              <a:t>Org Structure</a:t>
            </a:r>
          </a:p>
        </p:txBody>
      </p:sp>
      <p:sp>
        <p:nvSpPr>
          <p:cNvPr id="5" name="Text Placeholder 4">
            <a:extLst>
              <a:ext uri="{FF2B5EF4-FFF2-40B4-BE49-F238E27FC236}">
                <a16:creationId xmlns:a16="http://schemas.microsoft.com/office/drawing/2014/main" id="{0381741E-3865-4DD6-B812-5E2A0B011166}"/>
              </a:ext>
            </a:extLst>
          </p:cNvPr>
          <p:cNvSpPr>
            <a:spLocks noGrp="1"/>
          </p:cNvSpPr>
          <p:nvPr>
            <p:ph type="body" sz="quarter" idx="12"/>
          </p:nvPr>
        </p:nvSpPr>
        <p:spPr>
          <a:xfrm>
            <a:off x="380999" y="1449388"/>
            <a:ext cx="8763001" cy="8342312"/>
          </a:xfrm>
        </p:spPr>
        <p:txBody>
          <a:bodyPr/>
          <a:lstStyle/>
          <a:p>
            <a:pPr>
              <a:buFont typeface="Wingdings" panose="05000000000000000000" pitchFamily="2" charset="2"/>
              <a:buChar char="Ø"/>
            </a:pPr>
            <a:r>
              <a:rPr lang="en-US" sz="2800" dirty="0"/>
              <a:t>Name ORG: Houston Methodist IT Alerting</a:t>
            </a:r>
          </a:p>
          <a:p>
            <a:pPr>
              <a:buFont typeface="Wingdings" panose="05000000000000000000" pitchFamily="2" charset="2"/>
              <a:buChar char="Ø"/>
            </a:pPr>
            <a:r>
              <a:rPr lang="en-US" sz="2800" dirty="0"/>
              <a:t>Email-ID:  IT Alerting</a:t>
            </a:r>
          </a:p>
          <a:p>
            <a:pPr>
              <a:buFont typeface="Wingdings" panose="05000000000000000000" pitchFamily="2" charset="2"/>
              <a:buChar char="Ø"/>
            </a:pPr>
            <a:r>
              <a:rPr lang="en-US" sz="2800" dirty="0"/>
              <a:t>Caller-ID: 832-667-5609</a:t>
            </a:r>
            <a:endParaRPr lang="en-US" sz="2800" b="1" dirty="0"/>
          </a:p>
          <a:p>
            <a:pPr marL="0" indent="0">
              <a:buNone/>
            </a:pPr>
            <a:endParaRPr lang="en-US" sz="2800" b="1" dirty="0"/>
          </a:p>
          <a:p>
            <a:pPr marL="0" indent="0">
              <a:buNone/>
            </a:pPr>
            <a:r>
              <a:rPr lang="en-US" sz="2800" dirty="0"/>
              <a:t>Depending on access you may also have access to </a:t>
            </a:r>
            <a:r>
              <a:rPr lang="en-US" sz="2800" b="1" dirty="0"/>
              <a:t>Houston Methodist Test</a:t>
            </a:r>
          </a:p>
          <a:p>
            <a:pPr marL="0" indent="0">
              <a:buNone/>
            </a:pPr>
            <a:endParaRPr lang="en-US" sz="2800" b="1" dirty="0"/>
          </a:p>
          <a:p>
            <a:pPr marL="338138" lvl="1" indent="0">
              <a:buNone/>
            </a:pPr>
            <a:endParaRPr lang="en-US" sz="4800" dirty="0"/>
          </a:p>
          <a:p>
            <a:pPr marL="0" indent="0">
              <a:buNone/>
            </a:pPr>
            <a:endParaRPr lang="en-US" sz="5601" dirty="0"/>
          </a:p>
        </p:txBody>
      </p:sp>
      <p:pic>
        <p:nvPicPr>
          <p:cNvPr id="3" name="Picture 2">
            <a:extLst>
              <a:ext uri="{FF2B5EF4-FFF2-40B4-BE49-F238E27FC236}">
                <a16:creationId xmlns:a16="http://schemas.microsoft.com/office/drawing/2014/main" id="{459EB4C4-52D1-4305-95FE-367FBF29AC2D}"/>
              </a:ext>
            </a:extLst>
          </p:cNvPr>
          <p:cNvPicPr>
            <a:picLocks noChangeAspect="1"/>
          </p:cNvPicPr>
          <p:nvPr/>
        </p:nvPicPr>
        <p:blipFill>
          <a:blip r:embed="rId3"/>
          <a:stretch>
            <a:fillRect/>
          </a:stretch>
        </p:blipFill>
        <p:spPr>
          <a:xfrm>
            <a:off x="10591800" y="4229100"/>
            <a:ext cx="6181466" cy="4757165"/>
          </a:xfrm>
          <a:prstGeom prst="rect">
            <a:avLst/>
          </a:prstGeom>
        </p:spPr>
      </p:pic>
    </p:spTree>
    <p:extLst>
      <p:ext uri="{BB962C8B-B14F-4D97-AF65-F5344CB8AC3E}">
        <p14:creationId xmlns:p14="http://schemas.microsoft.com/office/powerpoint/2010/main" val="26486516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9CC18-F7E0-4C80-8BA8-3BF07C1BB383}"/>
              </a:ext>
            </a:extLst>
          </p:cNvPr>
          <p:cNvSpPr>
            <a:spLocks noGrp="1"/>
          </p:cNvSpPr>
          <p:nvPr>
            <p:ph type="title"/>
          </p:nvPr>
        </p:nvSpPr>
        <p:spPr/>
        <p:txBody>
          <a:bodyPr/>
          <a:lstStyle/>
          <a:p>
            <a:r>
              <a:rPr lang="en-US" dirty="0"/>
              <a:t>Data Management</a:t>
            </a:r>
          </a:p>
        </p:txBody>
      </p:sp>
    </p:spTree>
    <p:extLst>
      <p:ext uri="{BB962C8B-B14F-4D97-AF65-F5344CB8AC3E}">
        <p14:creationId xmlns:p14="http://schemas.microsoft.com/office/powerpoint/2010/main" val="28491580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87CCE-F64C-4EA7-9388-08F33CFCE238}"/>
              </a:ext>
            </a:extLst>
          </p:cNvPr>
          <p:cNvSpPr>
            <a:spLocks noGrp="1"/>
          </p:cNvSpPr>
          <p:nvPr>
            <p:ph type="title"/>
          </p:nvPr>
        </p:nvSpPr>
        <p:spPr/>
        <p:txBody>
          <a:bodyPr/>
          <a:lstStyle/>
          <a:p>
            <a:r>
              <a:rPr lang="en-US" dirty="0"/>
              <a:t>Data Management</a:t>
            </a:r>
          </a:p>
        </p:txBody>
      </p:sp>
      <p:sp>
        <p:nvSpPr>
          <p:cNvPr id="3" name="Text Placeholder 2">
            <a:extLst>
              <a:ext uri="{FF2B5EF4-FFF2-40B4-BE49-F238E27FC236}">
                <a16:creationId xmlns:a16="http://schemas.microsoft.com/office/drawing/2014/main" id="{3417CCB8-1787-4AEC-A47D-8ACE146F4989}"/>
              </a:ext>
            </a:extLst>
          </p:cNvPr>
          <p:cNvSpPr>
            <a:spLocks noGrp="1"/>
          </p:cNvSpPr>
          <p:nvPr>
            <p:ph type="body" sz="quarter" idx="12"/>
          </p:nvPr>
        </p:nvSpPr>
        <p:spPr>
          <a:xfrm>
            <a:off x="380999" y="1449388"/>
            <a:ext cx="16992601" cy="3661588"/>
          </a:xfrm>
        </p:spPr>
        <p:txBody>
          <a:bodyPr/>
          <a:lstStyle/>
          <a:p>
            <a:r>
              <a:rPr lang="en-US" sz="2800" dirty="0"/>
              <a:t>As the Calendar Lead you are responsible for group membership within Everbridge and adding members to the on-call calendars.</a:t>
            </a:r>
          </a:p>
          <a:p>
            <a:r>
              <a:rPr lang="en-US" sz="2800" dirty="0"/>
              <a:t>Everbridge will contact the on-call analyst using information on the contact profile.</a:t>
            </a:r>
          </a:p>
          <a:p>
            <a:r>
              <a:rPr lang="en-US" sz="2800" dirty="0"/>
              <a:t>Notifications are configured for Business Cell SMS and Mobile, so it is important the contact information is up-to-date.</a:t>
            </a:r>
          </a:p>
          <a:p>
            <a:r>
              <a:rPr lang="en-US" sz="2800" dirty="0"/>
              <a:t>Contact information for the on-call analyst is maintained in MARS.</a:t>
            </a:r>
          </a:p>
          <a:p>
            <a:r>
              <a:rPr lang="en-US" sz="2800" dirty="0"/>
              <a:t>Daily SFTP file will populate Everbridge with MARS contact details Monday – Friday at 6:00AM (CST) Deletes will occur Mondays at 8:00AM (CST)</a:t>
            </a:r>
          </a:p>
          <a:p>
            <a:pPr marL="0" indent="0">
              <a:buNone/>
            </a:pPr>
            <a:endParaRPr lang="en-US" sz="2800" dirty="0"/>
          </a:p>
        </p:txBody>
      </p:sp>
      <p:pic>
        <p:nvPicPr>
          <p:cNvPr id="1028" name="Picture 4">
            <a:extLst>
              <a:ext uri="{FF2B5EF4-FFF2-40B4-BE49-F238E27FC236}">
                <a16:creationId xmlns:a16="http://schemas.microsoft.com/office/drawing/2014/main" id="{DF5266DE-E987-449A-8E35-9D76951FE4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85249" y="5110976"/>
            <a:ext cx="7639050" cy="4733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75632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549A0-D7AA-49E0-B312-24434B5B4620}"/>
              </a:ext>
            </a:extLst>
          </p:cNvPr>
          <p:cNvSpPr>
            <a:spLocks noGrp="1"/>
          </p:cNvSpPr>
          <p:nvPr>
            <p:ph type="title"/>
          </p:nvPr>
        </p:nvSpPr>
        <p:spPr/>
        <p:txBody>
          <a:bodyPr/>
          <a:lstStyle/>
          <a:p>
            <a:r>
              <a:rPr lang="en-US" dirty="0"/>
              <a:t>On-Call Analyst</a:t>
            </a:r>
          </a:p>
        </p:txBody>
      </p:sp>
      <p:sp>
        <p:nvSpPr>
          <p:cNvPr id="7" name="Text Placeholder 2">
            <a:extLst>
              <a:ext uri="{FF2B5EF4-FFF2-40B4-BE49-F238E27FC236}">
                <a16:creationId xmlns:a16="http://schemas.microsoft.com/office/drawing/2014/main" id="{B1DE4B98-1BAA-4F95-91F0-E2AB6CEDC1EE}"/>
              </a:ext>
            </a:extLst>
          </p:cNvPr>
          <p:cNvSpPr txBox="1">
            <a:spLocks/>
          </p:cNvSpPr>
          <p:nvPr/>
        </p:nvSpPr>
        <p:spPr>
          <a:xfrm>
            <a:off x="381000" y="1449388"/>
            <a:ext cx="17145000" cy="1103312"/>
          </a:xfrm>
          <a:prstGeom prst="rect">
            <a:avLst/>
          </a:prstGeom>
        </p:spPr>
        <p:txBody>
          <a:bodyPr/>
          <a:lstStyle>
            <a:lvl1pPr marL="688975" indent="-688975" algn="l" defTabSz="1828755" rtl="0" eaLnBrk="1" latinLnBrk="0" hangingPunct="1">
              <a:spcBef>
                <a:spcPct val="20000"/>
              </a:spcBef>
              <a:buClr>
                <a:srgbClr val="F37120"/>
              </a:buClr>
              <a:buFont typeface="Arial" panose="020B0604020202020204" pitchFamily="34" charset="0"/>
              <a:buChar char="•"/>
              <a:defRPr sz="6401" kern="1200">
                <a:solidFill>
                  <a:schemeClr val="tx1"/>
                </a:solidFill>
                <a:latin typeface="Arial" panose="020B0604020202020204" pitchFamily="34" charset="0"/>
                <a:ea typeface="+mn-ea"/>
                <a:cs typeface="Arial" panose="020B0604020202020204" pitchFamily="34" charset="0"/>
              </a:defRPr>
            </a:lvl1pPr>
            <a:lvl2pPr marL="1027113" indent="-688975" algn="l" defTabSz="1828755" rtl="0" eaLnBrk="1" latinLnBrk="0" hangingPunct="1">
              <a:spcBef>
                <a:spcPct val="20000"/>
              </a:spcBef>
              <a:buClr>
                <a:srgbClr val="F37120"/>
              </a:buClr>
              <a:buFont typeface="Arial" panose="020B0604020202020204" pitchFamily="34" charset="0"/>
              <a:buChar char="•"/>
              <a:defRPr sz="5600" kern="1200">
                <a:solidFill>
                  <a:schemeClr val="tx1"/>
                </a:solidFill>
                <a:latin typeface="Arial" panose="020B0604020202020204" pitchFamily="34" charset="0"/>
                <a:ea typeface="+mn-ea"/>
                <a:cs typeface="Arial" panose="020B0604020202020204" pitchFamily="34" charset="0"/>
              </a:defRPr>
            </a:lvl2pPr>
            <a:lvl3pPr marL="1371600" indent="-685800" algn="l" defTabSz="1828755" rtl="0" eaLnBrk="1" latinLnBrk="0" hangingPunct="1">
              <a:spcBef>
                <a:spcPct val="20000"/>
              </a:spcBef>
              <a:buClr>
                <a:srgbClr val="F37120"/>
              </a:buClr>
              <a:buFont typeface="Arial" panose="020B0604020202020204" pitchFamily="34" charset="0"/>
              <a:buChar char="•"/>
              <a:defRPr sz="4800" kern="1200">
                <a:solidFill>
                  <a:schemeClr val="tx1"/>
                </a:solidFill>
                <a:latin typeface="Arial" panose="020B0604020202020204" pitchFamily="34" charset="0"/>
                <a:ea typeface="+mn-ea"/>
                <a:cs typeface="Arial" panose="020B0604020202020204" pitchFamily="34" charset="0"/>
              </a:defRPr>
            </a:lvl3pPr>
            <a:lvl4pPr marL="1716088" indent="-685800" algn="l" defTabSz="1828755" rtl="0" eaLnBrk="1" latinLnBrk="0" hangingPunct="1">
              <a:spcBef>
                <a:spcPct val="20000"/>
              </a:spcBef>
              <a:buClr>
                <a:srgbClr val="F37120"/>
              </a:buClr>
              <a:buFont typeface="Arial" panose="020B0604020202020204" pitchFamily="34" charset="0"/>
              <a:buChar char="•"/>
              <a:defRPr sz="4001" kern="1200">
                <a:solidFill>
                  <a:schemeClr val="tx1"/>
                </a:solidFill>
                <a:latin typeface="Arial" panose="020B0604020202020204" pitchFamily="34" charset="0"/>
                <a:ea typeface="+mn-ea"/>
                <a:cs typeface="Arial" panose="020B0604020202020204" pitchFamily="34" charset="0"/>
              </a:defRPr>
            </a:lvl4pPr>
            <a:lvl5pPr marL="2060575" indent="-460375" algn="l" defTabSz="1828755" rtl="0" eaLnBrk="1" latinLnBrk="0" hangingPunct="1">
              <a:spcBef>
                <a:spcPct val="20000"/>
              </a:spcBef>
              <a:buClr>
                <a:srgbClr val="F37120"/>
              </a:buClr>
              <a:buFont typeface="Arial" panose="020B0604020202020204" pitchFamily="34" charset="0"/>
              <a:buChar char="•"/>
              <a:defRPr sz="4001" kern="1200">
                <a:solidFill>
                  <a:schemeClr val="tx1"/>
                </a:solidFill>
                <a:latin typeface="Arial" panose="020B0604020202020204" pitchFamily="34" charset="0"/>
                <a:ea typeface="+mn-ea"/>
                <a:cs typeface="Arial" panose="020B0604020202020204" pitchFamily="34" charset="0"/>
              </a:defRPr>
            </a:lvl5pPr>
            <a:lvl6pPr marL="5029074"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6pPr>
            <a:lvl7pPr marL="5943452"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7pPr>
            <a:lvl8pPr marL="6857829"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8pPr>
            <a:lvl9pPr marL="7772205"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9pPr>
          </a:lstStyle>
          <a:p>
            <a:pPr marL="0" indent="0">
              <a:buNone/>
            </a:pPr>
            <a:r>
              <a:rPr lang="en-US" sz="2800" dirty="0"/>
              <a:t>The on-call analyst may receive an alert from Everbridge via SMS or a call to the designated phone number for </a:t>
            </a:r>
            <a:r>
              <a:rPr lang="en-US" sz="2800" b="1" dirty="0"/>
              <a:t>Emergency/High </a:t>
            </a:r>
            <a:r>
              <a:rPr lang="en-US" sz="2800" dirty="0"/>
              <a:t>pageable events.</a:t>
            </a:r>
          </a:p>
          <a:p>
            <a:pPr marL="0" indent="0">
              <a:buNone/>
            </a:pPr>
            <a:r>
              <a:rPr lang="en-US" sz="2800" dirty="0"/>
              <a:t>This is for response time not resolution time.</a:t>
            </a:r>
          </a:p>
          <a:p>
            <a:pPr marL="0" indent="0">
              <a:buFont typeface="Arial" panose="020B0604020202020204" pitchFamily="34" charset="0"/>
              <a:buNone/>
            </a:pPr>
            <a:endParaRPr lang="en-US" sz="2000" dirty="0"/>
          </a:p>
          <a:p>
            <a:pPr marL="0" indent="0">
              <a:buFont typeface="Arial" panose="020B0604020202020204" pitchFamily="34" charset="0"/>
              <a:buNone/>
            </a:pPr>
            <a:endParaRPr lang="en-US" sz="2000" dirty="0"/>
          </a:p>
        </p:txBody>
      </p:sp>
      <p:sp>
        <p:nvSpPr>
          <p:cNvPr id="5" name="Text Placeholder 2">
            <a:extLst>
              <a:ext uri="{FF2B5EF4-FFF2-40B4-BE49-F238E27FC236}">
                <a16:creationId xmlns:a16="http://schemas.microsoft.com/office/drawing/2014/main" id="{1F046868-887C-44B6-B1FD-C3FCAA64622F}"/>
              </a:ext>
            </a:extLst>
          </p:cNvPr>
          <p:cNvSpPr txBox="1">
            <a:spLocks/>
          </p:cNvSpPr>
          <p:nvPr/>
        </p:nvSpPr>
        <p:spPr>
          <a:xfrm>
            <a:off x="457200" y="3162300"/>
            <a:ext cx="15849600" cy="5829300"/>
          </a:xfrm>
          <a:prstGeom prst="rect">
            <a:avLst/>
          </a:prstGeom>
        </p:spPr>
        <p:txBody>
          <a:bodyPr/>
          <a:lstStyle>
            <a:lvl1pPr marL="688975" indent="-688975" algn="l" defTabSz="1828755" rtl="0" eaLnBrk="1" latinLnBrk="0" hangingPunct="1">
              <a:spcBef>
                <a:spcPct val="20000"/>
              </a:spcBef>
              <a:buClr>
                <a:srgbClr val="F37120"/>
              </a:buClr>
              <a:buFont typeface="Arial" panose="020B0604020202020204" pitchFamily="34" charset="0"/>
              <a:buChar char="•"/>
              <a:defRPr sz="6401" kern="1200">
                <a:solidFill>
                  <a:schemeClr val="tx1"/>
                </a:solidFill>
                <a:latin typeface="Arial" panose="020B0604020202020204" pitchFamily="34" charset="0"/>
                <a:ea typeface="+mn-ea"/>
                <a:cs typeface="Arial" panose="020B0604020202020204" pitchFamily="34" charset="0"/>
              </a:defRPr>
            </a:lvl1pPr>
            <a:lvl2pPr marL="1027113" indent="-688975" algn="l" defTabSz="1828755" rtl="0" eaLnBrk="1" latinLnBrk="0" hangingPunct="1">
              <a:spcBef>
                <a:spcPct val="20000"/>
              </a:spcBef>
              <a:buClr>
                <a:srgbClr val="F37120"/>
              </a:buClr>
              <a:buFont typeface="Arial" panose="020B0604020202020204" pitchFamily="34" charset="0"/>
              <a:buChar char="•"/>
              <a:defRPr sz="5600" kern="1200">
                <a:solidFill>
                  <a:schemeClr val="tx1"/>
                </a:solidFill>
                <a:latin typeface="Arial" panose="020B0604020202020204" pitchFamily="34" charset="0"/>
                <a:ea typeface="+mn-ea"/>
                <a:cs typeface="Arial" panose="020B0604020202020204" pitchFamily="34" charset="0"/>
              </a:defRPr>
            </a:lvl2pPr>
            <a:lvl3pPr marL="1371600" indent="-685800" algn="l" defTabSz="1828755" rtl="0" eaLnBrk="1" latinLnBrk="0" hangingPunct="1">
              <a:spcBef>
                <a:spcPct val="20000"/>
              </a:spcBef>
              <a:buClr>
                <a:srgbClr val="F37120"/>
              </a:buClr>
              <a:buFont typeface="Arial" panose="020B0604020202020204" pitchFamily="34" charset="0"/>
              <a:buChar char="•"/>
              <a:defRPr sz="4800" kern="1200">
                <a:solidFill>
                  <a:schemeClr val="tx1"/>
                </a:solidFill>
                <a:latin typeface="Arial" panose="020B0604020202020204" pitchFamily="34" charset="0"/>
                <a:ea typeface="+mn-ea"/>
                <a:cs typeface="Arial" panose="020B0604020202020204" pitchFamily="34" charset="0"/>
              </a:defRPr>
            </a:lvl3pPr>
            <a:lvl4pPr marL="1716088" indent="-685800" algn="l" defTabSz="1828755" rtl="0" eaLnBrk="1" latinLnBrk="0" hangingPunct="1">
              <a:spcBef>
                <a:spcPct val="20000"/>
              </a:spcBef>
              <a:buClr>
                <a:srgbClr val="F37120"/>
              </a:buClr>
              <a:buFont typeface="Arial" panose="020B0604020202020204" pitchFamily="34" charset="0"/>
              <a:buChar char="•"/>
              <a:defRPr sz="4001" kern="1200">
                <a:solidFill>
                  <a:schemeClr val="tx1"/>
                </a:solidFill>
                <a:latin typeface="Arial" panose="020B0604020202020204" pitchFamily="34" charset="0"/>
                <a:ea typeface="+mn-ea"/>
                <a:cs typeface="Arial" panose="020B0604020202020204" pitchFamily="34" charset="0"/>
              </a:defRPr>
            </a:lvl4pPr>
            <a:lvl5pPr marL="2060575" indent="-460375" algn="l" defTabSz="1828755" rtl="0" eaLnBrk="1" latinLnBrk="0" hangingPunct="1">
              <a:spcBef>
                <a:spcPct val="20000"/>
              </a:spcBef>
              <a:buClr>
                <a:srgbClr val="F37120"/>
              </a:buClr>
              <a:buFont typeface="Arial" panose="020B0604020202020204" pitchFamily="34" charset="0"/>
              <a:buChar char="•"/>
              <a:defRPr sz="4001" kern="1200">
                <a:solidFill>
                  <a:schemeClr val="tx1"/>
                </a:solidFill>
                <a:latin typeface="Arial" panose="020B0604020202020204" pitchFamily="34" charset="0"/>
                <a:ea typeface="+mn-ea"/>
                <a:cs typeface="Arial" panose="020B0604020202020204" pitchFamily="34" charset="0"/>
              </a:defRPr>
            </a:lvl5pPr>
            <a:lvl6pPr marL="5029074"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6pPr>
            <a:lvl7pPr marL="5943452"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7pPr>
            <a:lvl8pPr marL="6857829"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8pPr>
            <a:lvl9pPr marL="7772205"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9pPr>
          </a:lstStyle>
          <a:p>
            <a:pPr marL="514350" indent="-514350">
              <a:buFont typeface="+mj-lt"/>
              <a:buAutoNum type="arabicPeriod"/>
            </a:pPr>
            <a:r>
              <a:rPr lang="en-US" sz="2800" dirty="0"/>
              <a:t>The on-call analyst must choose to accept or escalate.</a:t>
            </a:r>
          </a:p>
          <a:p>
            <a:pPr lvl="1"/>
            <a:r>
              <a:rPr lang="en-US" sz="2800" dirty="0"/>
              <a:t>Phone (voice) is 1 or 2</a:t>
            </a:r>
          </a:p>
          <a:p>
            <a:pPr lvl="1"/>
            <a:r>
              <a:rPr lang="en-US" sz="2800" dirty="0"/>
              <a:t>Text is Yes / No</a:t>
            </a:r>
          </a:p>
          <a:p>
            <a:pPr>
              <a:buFont typeface="+mj-lt"/>
              <a:buAutoNum type="arabicPeriod"/>
            </a:pPr>
            <a:r>
              <a:rPr lang="en-US" sz="2800" dirty="0"/>
              <a:t>The agent will be paged on SMS first with a </a:t>
            </a:r>
            <a:r>
              <a:rPr lang="en-US" sz="2800" b="1" dirty="0"/>
              <a:t>3-minute</a:t>
            </a:r>
            <a:r>
              <a:rPr lang="en-US" sz="2800" dirty="0"/>
              <a:t> pause before a phone call with a </a:t>
            </a:r>
            <a:r>
              <a:rPr lang="en-US" sz="2800" b="1" dirty="0"/>
              <a:t>5-minute delay </a:t>
            </a:r>
            <a:r>
              <a:rPr lang="en-US" sz="2800" dirty="0"/>
              <a:t>before attempting again. The system will attempt 3 times.</a:t>
            </a:r>
          </a:p>
          <a:p>
            <a:pPr>
              <a:buFont typeface="+mj-lt"/>
              <a:buAutoNum type="arabicPeriod"/>
            </a:pPr>
            <a:r>
              <a:rPr lang="en-US" sz="2800" dirty="0"/>
              <a:t>The system is set to escalate to backup within </a:t>
            </a:r>
            <a:r>
              <a:rPr lang="en-US" sz="2800" b="1" dirty="0"/>
              <a:t>15-minutes</a:t>
            </a:r>
          </a:p>
          <a:p>
            <a:pPr>
              <a:buFont typeface="+mj-lt"/>
              <a:buAutoNum type="arabicPeriod"/>
            </a:pPr>
            <a:r>
              <a:rPr lang="en-US" sz="2800" dirty="0"/>
              <a:t>Calendars are set to escalate within </a:t>
            </a:r>
            <a:r>
              <a:rPr lang="en-US" sz="2800" b="1" dirty="0"/>
              <a:t>20-minutes</a:t>
            </a:r>
            <a:r>
              <a:rPr lang="en-US" sz="2800" dirty="0"/>
              <a:t> of no response to the next layer. </a:t>
            </a:r>
          </a:p>
          <a:p>
            <a:pPr lvl="1"/>
            <a:r>
              <a:rPr lang="en-US" sz="2800" dirty="0"/>
              <a:t>Note if the agent selects the decline option, 2, or No, then the escalation will happen at that moment (before the set escalation times).</a:t>
            </a:r>
          </a:p>
          <a:p>
            <a:pPr lvl="1"/>
            <a:r>
              <a:rPr lang="en-US" sz="2800" dirty="0"/>
              <a:t>Management escalation is configured on the calendar and should be 20 minutes as standard.</a:t>
            </a:r>
          </a:p>
          <a:p>
            <a:pPr marL="0" indent="0">
              <a:buNone/>
            </a:pPr>
            <a:endParaRPr lang="en-US" sz="2800" dirty="0"/>
          </a:p>
          <a:p>
            <a:pPr marL="0" indent="0">
              <a:buFont typeface="Arial" panose="020B0604020202020204" pitchFamily="34" charset="0"/>
              <a:buNone/>
            </a:pPr>
            <a:endParaRPr lang="en-US" sz="2000" dirty="0"/>
          </a:p>
          <a:p>
            <a:pPr marL="0" indent="0">
              <a:buFont typeface="Arial" panose="020B0604020202020204" pitchFamily="34" charset="0"/>
              <a:buNone/>
            </a:pPr>
            <a:endParaRPr lang="en-US" sz="2000" dirty="0"/>
          </a:p>
        </p:txBody>
      </p:sp>
    </p:spTree>
    <p:extLst>
      <p:ext uri="{BB962C8B-B14F-4D97-AF65-F5344CB8AC3E}">
        <p14:creationId xmlns:p14="http://schemas.microsoft.com/office/powerpoint/2010/main" val="33567349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9CC18-F7E0-4C80-8BA8-3BF07C1BB383}"/>
              </a:ext>
            </a:extLst>
          </p:cNvPr>
          <p:cNvSpPr>
            <a:spLocks noGrp="1"/>
          </p:cNvSpPr>
          <p:nvPr>
            <p:ph type="title"/>
          </p:nvPr>
        </p:nvSpPr>
        <p:spPr/>
        <p:txBody>
          <a:bodyPr/>
          <a:lstStyle/>
          <a:p>
            <a:r>
              <a:rPr lang="en-US" dirty="0"/>
              <a:t>On-Call Schedules</a:t>
            </a:r>
            <a:br>
              <a:rPr lang="en-US" dirty="0"/>
            </a:br>
            <a:r>
              <a:rPr lang="en-US" dirty="0"/>
              <a:t>Overview</a:t>
            </a:r>
          </a:p>
        </p:txBody>
      </p:sp>
    </p:spTree>
    <p:extLst>
      <p:ext uri="{BB962C8B-B14F-4D97-AF65-F5344CB8AC3E}">
        <p14:creationId xmlns:p14="http://schemas.microsoft.com/office/powerpoint/2010/main" val="32952491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549A0-D7AA-49E0-B312-24434B5B4620}"/>
              </a:ext>
            </a:extLst>
          </p:cNvPr>
          <p:cNvSpPr>
            <a:spLocks noGrp="1"/>
          </p:cNvSpPr>
          <p:nvPr>
            <p:ph type="title"/>
          </p:nvPr>
        </p:nvSpPr>
        <p:spPr/>
        <p:txBody>
          <a:bodyPr/>
          <a:lstStyle/>
          <a:p>
            <a:r>
              <a:rPr lang="en-US" dirty="0"/>
              <a:t>Calendar Overview</a:t>
            </a:r>
          </a:p>
        </p:txBody>
      </p:sp>
      <p:sp>
        <p:nvSpPr>
          <p:cNvPr id="6" name="Text Placeholder 2">
            <a:extLst>
              <a:ext uri="{FF2B5EF4-FFF2-40B4-BE49-F238E27FC236}">
                <a16:creationId xmlns:a16="http://schemas.microsoft.com/office/drawing/2014/main" id="{86CA6070-F62B-43BF-9954-261965BB899E}"/>
              </a:ext>
            </a:extLst>
          </p:cNvPr>
          <p:cNvSpPr>
            <a:spLocks noGrp="1"/>
          </p:cNvSpPr>
          <p:nvPr>
            <p:ph type="body" sz="quarter" idx="12"/>
          </p:nvPr>
        </p:nvSpPr>
        <p:spPr>
          <a:xfrm>
            <a:off x="381001" y="2095500"/>
            <a:ext cx="7848600" cy="5446712"/>
          </a:xfrm>
        </p:spPr>
        <p:txBody>
          <a:bodyPr/>
          <a:lstStyle/>
          <a:p>
            <a:r>
              <a:rPr lang="en-US" sz="2000" dirty="0"/>
              <a:t>Create an unlimited number of calendars</a:t>
            </a:r>
          </a:p>
          <a:p>
            <a:r>
              <a:rPr lang="en-US" sz="2000" dirty="0"/>
              <a:t>Create daily, weekly or monthly shifts</a:t>
            </a:r>
          </a:p>
          <a:p>
            <a:r>
              <a:rPr lang="en-US" sz="2000" dirty="0"/>
              <a:t>Manage calendars in multiple views</a:t>
            </a:r>
          </a:p>
          <a:p>
            <a:r>
              <a:rPr lang="en-US" sz="2000" dirty="0"/>
              <a:t>Publish calendars across teams</a:t>
            </a:r>
          </a:p>
          <a:p>
            <a:r>
              <a:rPr lang="en-US" sz="2000" dirty="0"/>
              <a:t>Define shift with staffing layers to match coverage times</a:t>
            </a:r>
          </a:p>
          <a:p>
            <a:r>
              <a:rPr lang="en-US" sz="2000" dirty="0"/>
              <a:t>Assign staff to shifts for specific days, a range of dates or a regular recurring schedule</a:t>
            </a:r>
          </a:p>
          <a:p>
            <a:r>
              <a:rPr lang="en-US" sz="2000" dirty="0"/>
              <a:t>Use staffing layers to create rotation within a shift and define escalation levels</a:t>
            </a:r>
          </a:p>
          <a:p>
            <a:r>
              <a:rPr lang="en-US" sz="2000" dirty="0"/>
              <a:t>Manage staff availability and temporary replacements (self-service enabled)</a:t>
            </a:r>
          </a:p>
          <a:p>
            <a:r>
              <a:rPr lang="en-US" sz="2000" dirty="0"/>
              <a:t>Audit calendar changes to ensure teams are managing calendars appropriately</a:t>
            </a:r>
          </a:p>
          <a:p>
            <a:pPr marL="0" indent="0">
              <a:buNone/>
            </a:pPr>
            <a:endParaRPr lang="en-US" sz="2000" dirty="0"/>
          </a:p>
        </p:txBody>
      </p:sp>
      <p:pic>
        <p:nvPicPr>
          <p:cNvPr id="5" name="Picture 4">
            <a:extLst>
              <a:ext uri="{FF2B5EF4-FFF2-40B4-BE49-F238E27FC236}">
                <a16:creationId xmlns:a16="http://schemas.microsoft.com/office/drawing/2014/main" id="{32B8F4BC-76BF-4E08-BACC-A14B26C6D026}"/>
              </a:ext>
            </a:extLst>
          </p:cNvPr>
          <p:cNvPicPr>
            <a:picLocks noChangeAspect="1"/>
          </p:cNvPicPr>
          <p:nvPr/>
        </p:nvPicPr>
        <p:blipFill>
          <a:blip r:embed="rId3"/>
          <a:stretch>
            <a:fillRect/>
          </a:stretch>
        </p:blipFill>
        <p:spPr>
          <a:xfrm>
            <a:off x="8686800" y="2095500"/>
            <a:ext cx="8609737" cy="51928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678943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549A0-D7AA-49E0-B312-24434B5B4620}"/>
              </a:ext>
            </a:extLst>
          </p:cNvPr>
          <p:cNvSpPr>
            <a:spLocks noGrp="1"/>
          </p:cNvSpPr>
          <p:nvPr>
            <p:ph type="title"/>
          </p:nvPr>
        </p:nvSpPr>
        <p:spPr/>
        <p:txBody>
          <a:bodyPr/>
          <a:lstStyle/>
          <a:p>
            <a:r>
              <a:rPr lang="en-US" dirty="0"/>
              <a:t>Calendars Management</a:t>
            </a:r>
          </a:p>
        </p:txBody>
      </p:sp>
      <p:sp>
        <p:nvSpPr>
          <p:cNvPr id="4" name="Text Placeholder 2">
            <a:extLst>
              <a:ext uri="{FF2B5EF4-FFF2-40B4-BE49-F238E27FC236}">
                <a16:creationId xmlns:a16="http://schemas.microsoft.com/office/drawing/2014/main" id="{7721AF2F-24F6-4CEB-9CA9-47692E1D5F12}"/>
              </a:ext>
            </a:extLst>
          </p:cNvPr>
          <p:cNvSpPr>
            <a:spLocks noGrp="1"/>
          </p:cNvSpPr>
          <p:nvPr>
            <p:ph type="body" sz="quarter" idx="12"/>
          </p:nvPr>
        </p:nvSpPr>
        <p:spPr>
          <a:xfrm>
            <a:off x="380999" y="1449388"/>
            <a:ext cx="8763001" cy="7816058"/>
          </a:xfrm>
        </p:spPr>
        <p:txBody>
          <a:bodyPr anchor="t"/>
          <a:lstStyle/>
          <a:p>
            <a:pPr marL="0" indent="0">
              <a:buNone/>
            </a:pPr>
            <a:r>
              <a:rPr lang="en-US" sz="3200" b="1" dirty="0">
                <a:latin typeface="Arial"/>
                <a:cs typeface="Arial"/>
              </a:rPr>
              <a:t>Contacts&gt;Scheduling</a:t>
            </a:r>
          </a:p>
          <a:p>
            <a:pPr marL="285750" indent="-285750" fontAlgn="base"/>
            <a:endParaRPr lang="en-US" sz="1400" dirty="0"/>
          </a:p>
          <a:p>
            <a:r>
              <a:rPr lang="en-US" sz="2800" b="1" dirty="0">
                <a:latin typeface="Arial"/>
                <a:cs typeface="Arial"/>
              </a:rPr>
              <a:t>View</a:t>
            </a:r>
            <a:r>
              <a:rPr lang="en-US" sz="2800" dirty="0">
                <a:latin typeface="Arial"/>
                <a:cs typeface="Arial"/>
              </a:rPr>
              <a:t> your on-call calendars using the navigation tree in the left-hand side of the page. </a:t>
            </a:r>
          </a:p>
          <a:p>
            <a:r>
              <a:rPr lang="en-US" sz="2800" b="1" dirty="0">
                <a:latin typeface="Arial"/>
                <a:cs typeface="Arial"/>
              </a:rPr>
              <a:t>Search</a:t>
            </a:r>
            <a:r>
              <a:rPr lang="en-US" sz="2800" dirty="0">
                <a:latin typeface="Arial"/>
                <a:cs typeface="Arial"/>
              </a:rPr>
              <a:t> for specific calendars by name or description using the search box </a:t>
            </a:r>
          </a:p>
          <a:p>
            <a:r>
              <a:rPr lang="en-US" sz="2800" dirty="0"/>
              <a:t>Review individual </a:t>
            </a:r>
            <a:r>
              <a:rPr lang="en-US" sz="2800" b="1" dirty="0"/>
              <a:t>Staff Schedules </a:t>
            </a:r>
            <a:r>
              <a:rPr lang="en-US" sz="2800" dirty="0"/>
              <a:t>or get a </a:t>
            </a:r>
            <a:r>
              <a:rPr lang="en-US" sz="2800" b="1" dirty="0"/>
              <a:t>Day View</a:t>
            </a:r>
            <a:r>
              <a:rPr lang="en-US" sz="2800" dirty="0"/>
              <a:t> of every on-call calendar on one page</a:t>
            </a:r>
          </a:p>
          <a:p>
            <a:r>
              <a:rPr lang="en-US" sz="2800" dirty="0"/>
              <a:t>Access the list of contacts listed as </a:t>
            </a:r>
            <a:r>
              <a:rPr lang="en-US" sz="2800" b="1" dirty="0"/>
              <a:t>On Call Now</a:t>
            </a:r>
            <a:r>
              <a:rPr lang="en-US" sz="2800" dirty="0"/>
              <a:t> and quickly see who is on call for which calendar</a:t>
            </a:r>
          </a:p>
          <a:p>
            <a:r>
              <a:rPr lang="en-US" sz="2800" dirty="0"/>
              <a:t>Audit calendar, shift and staffing changes using the </a:t>
            </a:r>
            <a:r>
              <a:rPr lang="en-US" sz="2800" b="1" dirty="0"/>
              <a:t>Admin</a:t>
            </a:r>
            <a:r>
              <a:rPr lang="en-US" sz="2800" dirty="0"/>
              <a:t> tools</a:t>
            </a:r>
          </a:p>
          <a:p>
            <a:r>
              <a:rPr lang="en-US" sz="2800" dirty="0"/>
              <a:t>Within each calendar, access a </a:t>
            </a:r>
            <a:r>
              <a:rPr lang="en-US" sz="2800" b="1" dirty="0"/>
              <a:t>Shift View</a:t>
            </a:r>
            <a:r>
              <a:rPr lang="en-US" sz="2800" dirty="0"/>
              <a:t> and </a:t>
            </a:r>
            <a:r>
              <a:rPr lang="en-US" sz="2800" b="1" dirty="0"/>
              <a:t>Staff View</a:t>
            </a:r>
            <a:r>
              <a:rPr lang="en-US" sz="2800" dirty="0"/>
              <a:t> to get better insight to your staffing</a:t>
            </a:r>
          </a:p>
        </p:txBody>
      </p:sp>
      <p:pic>
        <p:nvPicPr>
          <p:cNvPr id="7" name="Picture 6">
            <a:extLst>
              <a:ext uri="{FF2B5EF4-FFF2-40B4-BE49-F238E27FC236}">
                <a16:creationId xmlns:a16="http://schemas.microsoft.com/office/drawing/2014/main" id="{1BAAD22C-240A-47F7-A262-921EABE8053D}"/>
              </a:ext>
            </a:extLst>
          </p:cNvPr>
          <p:cNvPicPr>
            <a:picLocks noChangeAspect="1"/>
          </p:cNvPicPr>
          <p:nvPr/>
        </p:nvPicPr>
        <p:blipFill rotWithShape="1">
          <a:blip r:embed="rId3"/>
          <a:srcRect r="41389"/>
          <a:stretch/>
        </p:blipFill>
        <p:spPr>
          <a:xfrm>
            <a:off x="9382127" y="2505107"/>
            <a:ext cx="8524874" cy="6278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787492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549A0-D7AA-49E0-B312-24434B5B4620}"/>
              </a:ext>
            </a:extLst>
          </p:cNvPr>
          <p:cNvSpPr>
            <a:spLocks noGrp="1"/>
          </p:cNvSpPr>
          <p:nvPr>
            <p:ph type="title"/>
          </p:nvPr>
        </p:nvSpPr>
        <p:spPr/>
        <p:txBody>
          <a:bodyPr/>
          <a:lstStyle/>
          <a:p>
            <a:r>
              <a:rPr lang="en-US"/>
              <a:t>Shifts</a:t>
            </a:r>
          </a:p>
        </p:txBody>
      </p:sp>
      <p:sp>
        <p:nvSpPr>
          <p:cNvPr id="4" name="Text Placeholder 2">
            <a:extLst>
              <a:ext uri="{FF2B5EF4-FFF2-40B4-BE49-F238E27FC236}">
                <a16:creationId xmlns:a16="http://schemas.microsoft.com/office/drawing/2014/main" id="{069F5BAA-03AC-4C8B-A56D-4AF1D310C1A2}"/>
              </a:ext>
            </a:extLst>
          </p:cNvPr>
          <p:cNvSpPr>
            <a:spLocks noGrp="1"/>
          </p:cNvSpPr>
          <p:nvPr>
            <p:ph type="body" sz="quarter" idx="12"/>
          </p:nvPr>
        </p:nvSpPr>
        <p:spPr>
          <a:xfrm>
            <a:off x="380999" y="1235471"/>
            <a:ext cx="10032243" cy="8386202"/>
          </a:xfrm>
        </p:spPr>
        <p:txBody>
          <a:bodyPr anchor="t"/>
          <a:lstStyle/>
          <a:p>
            <a:pPr marL="0" indent="0">
              <a:buNone/>
            </a:pPr>
            <a:r>
              <a:rPr lang="en-US" sz="2800" b="1" dirty="0">
                <a:latin typeface="Arial"/>
                <a:cs typeface="Arial"/>
              </a:rPr>
              <a:t>Contacts&gt;Scheduling&gt;Calendar&gt;Add Shift</a:t>
            </a:r>
          </a:p>
          <a:p>
            <a:pPr marL="0" indent="0">
              <a:spcBef>
                <a:spcPts val="0"/>
              </a:spcBef>
              <a:buNone/>
            </a:pPr>
            <a:endParaRPr lang="en-US" sz="2000" b="1" i="1" dirty="0"/>
          </a:p>
          <a:p>
            <a:r>
              <a:rPr lang="en-US" sz="2800" dirty="0">
                <a:latin typeface="Arial"/>
                <a:cs typeface="Arial"/>
              </a:rPr>
              <a:t>Set a </a:t>
            </a:r>
            <a:r>
              <a:rPr lang="en-US" sz="2800" b="1" dirty="0">
                <a:latin typeface="Arial"/>
                <a:cs typeface="Arial"/>
              </a:rPr>
              <a:t>Shift Schedule Name </a:t>
            </a:r>
            <a:r>
              <a:rPr lang="en-US" sz="2800" dirty="0">
                <a:latin typeface="Arial"/>
                <a:cs typeface="Arial"/>
              </a:rPr>
              <a:t>that is descriptive of the calendar (e.g., 24x7 or Business Hours) – if creating multiple shifts, use a different color for each one.</a:t>
            </a:r>
          </a:p>
          <a:p>
            <a:r>
              <a:rPr lang="en-US" sz="2800" dirty="0">
                <a:latin typeface="Arial"/>
                <a:cs typeface="Arial"/>
              </a:rPr>
              <a:t>Customize the shift timing to create different types of shifts (by default </a:t>
            </a:r>
            <a:r>
              <a:rPr lang="en-US" sz="2800" i="1" dirty="0">
                <a:latin typeface="Arial"/>
                <a:cs typeface="Arial"/>
              </a:rPr>
              <a:t>‘All day’</a:t>
            </a:r>
            <a:r>
              <a:rPr lang="en-US" sz="2800" dirty="0">
                <a:latin typeface="Arial"/>
                <a:cs typeface="Arial"/>
              </a:rPr>
              <a:t> means 12am to 12am).</a:t>
            </a:r>
          </a:p>
          <a:p>
            <a:r>
              <a:rPr lang="en-US" sz="2800" b="1" dirty="0">
                <a:latin typeface="Arial"/>
                <a:cs typeface="Arial"/>
              </a:rPr>
              <a:t>Link a Group to this Shift</a:t>
            </a:r>
            <a:r>
              <a:rPr lang="en-US" sz="2800" dirty="0">
                <a:latin typeface="Arial"/>
                <a:cs typeface="Arial"/>
              </a:rPr>
              <a:t> – This requires the group to exist first.</a:t>
            </a:r>
            <a:endParaRPr lang="en-US" sz="2800" i="1" dirty="0">
              <a:latin typeface="Arial"/>
              <a:cs typeface="Arial"/>
            </a:endParaRPr>
          </a:p>
          <a:p>
            <a:r>
              <a:rPr lang="en-US" sz="2800" dirty="0">
                <a:latin typeface="Arial"/>
                <a:cs typeface="Arial"/>
              </a:rPr>
              <a:t>If using Everbridge for automatic escalation, </a:t>
            </a:r>
            <a:r>
              <a:rPr lang="en-US" sz="2800" b="1" dirty="0">
                <a:latin typeface="Arial"/>
                <a:cs typeface="Arial"/>
              </a:rPr>
              <a:t>Enable Shift Sequencing</a:t>
            </a:r>
            <a:r>
              <a:rPr lang="en-US" sz="2800" dirty="0">
                <a:latin typeface="Arial"/>
                <a:cs typeface="Arial"/>
              </a:rPr>
              <a:t> to escalate through staffing layers until someone acknowledges.</a:t>
            </a:r>
          </a:p>
          <a:p>
            <a:endParaRPr lang="en-US" sz="2000" dirty="0">
              <a:latin typeface="Arial"/>
              <a:cs typeface="Arial"/>
            </a:endParaRPr>
          </a:p>
          <a:p>
            <a:pPr marL="0" indent="0">
              <a:buNone/>
            </a:pPr>
            <a:endParaRPr lang="en-US" sz="2000" b="1" i="1" dirty="0"/>
          </a:p>
          <a:p>
            <a:pPr marL="0" indent="0" fontAlgn="base">
              <a:buNone/>
            </a:pPr>
            <a:endParaRPr lang="en-US" sz="1400" dirty="0"/>
          </a:p>
          <a:p>
            <a:pPr marL="0" indent="0">
              <a:buNone/>
            </a:pPr>
            <a:endParaRPr lang="en-US" sz="2000" dirty="0"/>
          </a:p>
        </p:txBody>
      </p:sp>
      <p:pic>
        <p:nvPicPr>
          <p:cNvPr id="5" name="Picture 4">
            <a:extLst>
              <a:ext uri="{FF2B5EF4-FFF2-40B4-BE49-F238E27FC236}">
                <a16:creationId xmlns:a16="http://schemas.microsoft.com/office/drawing/2014/main" id="{0715B599-8D82-4F2A-AB5F-72C6CD1B2D9E}"/>
              </a:ext>
            </a:extLst>
          </p:cNvPr>
          <p:cNvPicPr>
            <a:picLocks noChangeAspect="1"/>
          </p:cNvPicPr>
          <p:nvPr/>
        </p:nvPicPr>
        <p:blipFill>
          <a:blip r:embed="rId3"/>
          <a:stretch>
            <a:fillRect/>
          </a:stretch>
        </p:blipFill>
        <p:spPr>
          <a:xfrm>
            <a:off x="10760719" y="800100"/>
            <a:ext cx="7146282" cy="8686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572985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549A0-D7AA-49E0-B312-24434B5B4620}"/>
              </a:ext>
            </a:extLst>
          </p:cNvPr>
          <p:cNvSpPr>
            <a:spLocks noGrp="1"/>
          </p:cNvSpPr>
          <p:nvPr>
            <p:ph type="title"/>
          </p:nvPr>
        </p:nvSpPr>
        <p:spPr/>
        <p:txBody>
          <a:bodyPr/>
          <a:lstStyle/>
          <a:p>
            <a:r>
              <a:rPr lang="en-US"/>
              <a:t>Staffing Layers</a:t>
            </a:r>
          </a:p>
        </p:txBody>
      </p:sp>
      <p:sp>
        <p:nvSpPr>
          <p:cNvPr id="6" name="Text Placeholder 2">
            <a:extLst>
              <a:ext uri="{FF2B5EF4-FFF2-40B4-BE49-F238E27FC236}">
                <a16:creationId xmlns:a16="http://schemas.microsoft.com/office/drawing/2014/main" id="{D4489F87-7737-47E5-A82F-4ED77B348407}"/>
              </a:ext>
            </a:extLst>
          </p:cNvPr>
          <p:cNvSpPr>
            <a:spLocks noGrp="1"/>
          </p:cNvSpPr>
          <p:nvPr>
            <p:ph type="body" sz="quarter" idx="12"/>
          </p:nvPr>
        </p:nvSpPr>
        <p:spPr>
          <a:xfrm>
            <a:off x="228600" y="1449387"/>
            <a:ext cx="8642445" cy="8104045"/>
          </a:xfrm>
        </p:spPr>
        <p:txBody>
          <a:bodyPr anchor="t"/>
          <a:lstStyle/>
          <a:p>
            <a:pPr marL="0" indent="0">
              <a:buNone/>
            </a:pPr>
            <a:r>
              <a:rPr lang="en-US" sz="2800" b="1" dirty="0">
                <a:latin typeface="Arial"/>
                <a:cs typeface="Arial"/>
              </a:rPr>
              <a:t>Contacts&gt;Scheduling&gt;</a:t>
            </a:r>
            <a:r>
              <a:rPr lang="en-US" sz="2800" b="1" i="1" dirty="0">
                <a:latin typeface="Arial"/>
                <a:cs typeface="Arial"/>
              </a:rPr>
              <a:t>Calendar</a:t>
            </a:r>
            <a:r>
              <a:rPr lang="en-US" sz="2800" b="1" dirty="0">
                <a:latin typeface="Arial"/>
                <a:cs typeface="Arial"/>
              </a:rPr>
              <a:t>&gt;Shift&gt;Add Staff </a:t>
            </a:r>
            <a:endParaRPr lang="en-US" sz="2800" b="1" dirty="0"/>
          </a:p>
          <a:p>
            <a:pPr marL="0" indent="0">
              <a:buNone/>
            </a:pPr>
            <a:endParaRPr lang="en-US" sz="2000" b="1" i="1" dirty="0"/>
          </a:p>
          <a:p>
            <a:r>
              <a:rPr lang="en-US" sz="2400" dirty="0">
                <a:latin typeface="Arial"/>
                <a:cs typeface="Arial"/>
              </a:rPr>
              <a:t>Choose a </a:t>
            </a:r>
            <a:r>
              <a:rPr lang="en-US" sz="2400" b="1" dirty="0">
                <a:latin typeface="Arial"/>
                <a:cs typeface="Arial"/>
              </a:rPr>
              <a:t>Staffing Layer Name</a:t>
            </a:r>
            <a:r>
              <a:rPr lang="en-US" sz="2400" dirty="0">
                <a:latin typeface="Arial"/>
                <a:cs typeface="Arial"/>
              </a:rPr>
              <a:t> that is descriptive of the people who will staff it (e.g., Primary, Secondary, Manager)</a:t>
            </a:r>
          </a:p>
          <a:p>
            <a:r>
              <a:rPr lang="en-US" sz="2400" dirty="0">
                <a:latin typeface="Arial"/>
                <a:cs typeface="Arial"/>
              </a:rPr>
              <a:t>Ensure that</a:t>
            </a:r>
            <a:r>
              <a:rPr lang="en-US" sz="2400" b="1" dirty="0">
                <a:latin typeface="Arial"/>
                <a:cs typeface="Arial"/>
              </a:rPr>
              <a:t> This layer must have at least one member</a:t>
            </a:r>
            <a:r>
              <a:rPr lang="en-US" sz="2400" dirty="0">
                <a:latin typeface="Arial"/>
                <a:cs typeface="Arial"/>
              </a:rPr>
              <a:t> is checked so that no layer is inadvertently left unstaffed</a:t>
            </a:r>
          </a:p>
          <a:p>
            <a:r>
              <a:rPr lang="en-US" sz="2400" dirty="0">
                <a:latin typeface="Arial"/>
                <a:cs typeface="Arial"/>
              </a:rPr>
              <a:t>Optionally, you can choose to staff different people on different days using the </a:t>
            </a:r>
            <a:r>
              <a:rPr lang="en-US" sz="2400" b="1" dirty="0">
                <a:latin typeface="Arial"/>
                <a:cs typeface="Arial"/>
              </a:rPr>
              <a:t>Different Staff on Different days </a:t>
            </a:r>
            <a:r>
              <a:rPr lang="en-US" sz="2400" dirty="0">
                <a:latin typeface="Arial"/>
                <a:cs typeface="Arial"/>
              </a:rPr>
              <a:t>checkbox</a:t>
            </a:r>
          </a:p>
          <a:p>
            <a:r>
              <a:rPr lang="en-US" sz="2400" dirty="0">
                <a:latin typeface="Arial"/>
                <a:cs typeface="Arial"/>
              </a:rPr>
              <a:t>Add either </a:t>
            </a:r>
            <a:r>
              <a:rPr lang="en-US" sz="2400" b="1" dirty="0">
                <a:latin typeface="Arial"/>
                <a:cs typeface="Arial"/>
              </a:rPr>
              <a:t>Individuals</a:t>
            </a:r>
            <a:r>
              <a:rPr lang="en-US" sz="2400" dirty="0">
                <a:latin typeface="Arial"/>
                <a:cs typeface="Arial"/>
              </a:rPr>
              <a:t> or </a:t>
            </a:r>
            <a:r>
              <a:rPr lang="en-US" sz="2400" b="1" dirty="0">
                <a:latin typeface="Arial"/>
                <a:cs typeface="Arial"/>
              </a:rPr>
              <a:t>Groups</a:t>
            </a:r>
            <a:r>
              <a:rPr lang="en-US" sz="2400" dirty="0">
                <a:latin typeface="Arial"/>
                <a:cs typeface="Arial"/>
              </a:rPr>
              <a:t> to your Staffing Layer</a:t>
            </a:r>
          </a:p>
          <a:p>
            <a:r>
              <a:rPr lang="en-US" sz="2400" dirty="0">
                <a:latin typeface="Arial"/>
                <a:cs typeface="Arial"/>
              </a:rPr>
              <a:t>Configure a </a:t>
            </a:r>
            <a:r>
              <a:rPr lang="en-US" sz="2400" b="1" dirty="0">
                <a:latin typeface="Arial"/>
                <a:cs typeface="Arial"/>
              </a:rPr>
              <a:t>Rotation</a:t>
            </a:r>
            <a:r>
              <a:rPr lang="en-US" sz="2400" dirty="0">
                <a:latin typeface="Arial"/>
                <a:cs typeface="Arial"/>
              </a:rPr>
              <a:t> to cycle through your available staff and swap to a fresh person on daily, weekly, or monthly cadence.</a:t>
            </a:r>
          </a:p>
          <a:p>
            <a:endParaRPr lang="en-US" sz="2400" dirty="0">
              <a:latin typeface="Arial"/>
              <a:cs typeface="Arial"/>
            </a:endParaRPr>
          </a:p>
          <a:p>
            <a:pPr marL="0" indent="0">
              <a:buNone/>
            </a:pPr>
            <a:r>
              <a:rPr lang="en-US" sz="2400" dirty="0">
                <a:latin typeface="Arial"/>
                <a:cs typeface="Arial"/>
              </a:rPr>
              <a:t>*Note: If you don’t see the individuals to select, they may not be in the group you have access to. Reach out to your Everbridge system administrator to confirm group membership and access.</a:t>
            </a:r>
          </a:p>
          <a:p>
            <a:pPr marL="0" indent="0">
              <a:buNone/>
            </a:pPr>
            <a:endParaRPr lang="en-US" sz="2000" dirty="0">
              <a:latin typeface="Arial"/>
              <a:cs typeface="Arial"/>
            </a:endParaRPr>
          </a:p>
        </p:txBody>
      </p:sp>
      <p:pic>
        <p:nvPicPr>
          <p:cNvPr id="7" name="Picture 6">
            <a:extLst>
              <a:ext uri="{FF2B5EF4-FFF2-40B4-BE49-F238E27FC236}">
                <a16:creationId xmlns:a16="http://schemas.microsoft.com/office/drawing/2014/main" id="{1F5FF252-A362-4921-A005-EA15110E2030}"/>
              </a:ext>
            </a:extLst>
          </p:cNvPr>
          <p:cNvPicPr>
            <a:picLocks noChangeAspect="1"/>
          </p:cNvPicPr>
          <p:nvPr/>
        </p:nvPicPr>
        <p:blipFill>
          <a:blip r:embed="rId3"/>
          <a:stretch>
            <a:fillRect/>
          </a:stretch>
        </p:blipFill>
        <p:spPr>
          <a:xfrm>
            <a:off x="9556848" y="950572"/>
            <a:ext cx="8229598" cy="83858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574770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549A0-D7AA-49E0-B312-24434B5B4620}"/>
              </a:ext>
            </a:extLst>
          </p:cNvPr>
          <p:cNvSpPr>
            <a:spLocks noGrp="1"/>
          </p:cNvSpPr>
          <p:nvPr>
            <p:ph type="title"/>
          </p:nvPr>
        </p:nvSpPr>
        <p:spPr/>
        <p:txBody>
          <a:bodyPr/>
          <a:lstStyle/>
          <a:p>
            <a:r>
              <a:rPr lang="en-US" dirty="0"/>
              <a:t>Calendar Access</a:t>
            </a:r>
          </a:p>
        </p:txBody>
      </p:sp>
      <p:sp>
        <p:nvSpPr>
          <p:cNvPr id="6" name="Text Placeholder 2">
            <a:extLst>
              <a:ext uri="{FF2B5EF4-FFF2-40B4-BE49-F238E27FC236}">
                <a16:creationId xmlns:a16="http://schemas.microsoft.com/office/drawing/2014/main" id="{D4489F87-7737-47E5-A82F-4ED77B348407}"/>
              </a:ext>
            </a:extLst>
          </p:cNvPr>
          <p:cNvSpPr>
            <a:spLocks noGrp="1"/>
          </p:cNvSpPr>
          <p:nvPr>
            <p:ph type="body" sz="quarter" idx="12"/>
          </p:nvPr>
        </p:nvSpPr>
        <p:spPr>
          <a:xfrm>
            <a:off x="380999" y="1449387"/>
            <a:ext cx="8490046" cy="8104045"/>
          </a:xfrm>
        </p:spPr>
        <p:txBody>
          <a:bodyPr anchor="t"/>
          <a:lstStyle/>
          <a:p>
            <a:pPr marL="0" indent="0">
              <a:buNone/>
            </a:pPr>
            <a:r>
              <a:rPr lang="en-US" sz="2800" b="1" dirty="0">
                <a:latin typeface="Arial"/>
                <a:cs typeface="Arial"/>
              </a:rPr>
              <a:t>Contacts&gt;Scheduling</a:t>
            </a:r>
            <a:endParaRPr lang="en-US" sz="2800" b="1" dirty="0"/>
          </a:p>
          <a:p>
            <a:pPr marL="0" indent="0">
              <a:buNone/>
            </a:pPr>
            <a:endParaRPr lang="en-US" sz="2000" b="1" i="1" dirty="0"/>
          </a:p>
          <a:p>
            <a:r>
              <a:rPr lang="en-US" sz="2800" dirty="0">
                <a:latin typeface="Arial"/>
                <a:cs typeface="Arial"/>
              </a:rPr>
              <a:t>Access is granted by </a:t>
            </a:r>
            <a:r>
              <a:rPr lang="en-US" sz="2800" b="1" dirty="0">
                <a:latin typeface="Arial"/>
                <a:cs typeface="Arial"/>
              </a:rPr>
              <a:t>Group Manager </a:t>
            </a:r>
            <a:r>
              <a:rPr lang="en-US" sz="2800" dirty="0">
                <a:latin typeface="Arial"/>
                <a:cs typeface="Arial"/>
              </a:rPr>
              <a:t>role named </a:t>
            </a:r>
            <a:r>
              <a:rPr lang="en-US" sz="2800" b="1" dirty="0">
                <a:latin typeface="Arial"/>
                <a:cs typeface="Arial"/>
              </a:rPr>
              <a:t>Calendar Leads</a:t>
            </a:r>
            <a:r>
              <a:rPr lang="en-US" sz="2800" dirty="0">
                <a:latin typeface="Arial"/>
                <a:cs typeface="Arial"/>
              </a:rPr>
              <a:t>. Anyone in the Group Manager role can see and edit all calendars. </a:t>
            </a:r>
          </a:p>
          <a:p>
            <a:r>
              <a:rPr lang="en-US" sz="2800" dirty="0">
                <a:latin typeface="Arial"/>
                <a:cs typeface="Arial"/>
              </a:rPr>
              <a:t>Your Everbridge system administrator will grant you access to this role directly in Everbridge.</a:t>
            </a:r>
          </a:p>
          <a:p>
            <a:endParaRPr lang="en-US" sz="2400" dirty="0">
              <a:latin typeface="Arial"/>
              <a:cs typeface="Arial"/>
            </a:endParaRPr>
          </a:p>
          <a:p>
            <a:endParaRPr lang="en-US" sz="2400" dirty="0">
              <a:latin typeface="Arial"/>
              <a:cs typeface="Arial"/>
            </a:endParaRPr>
          </a:p>
          <a:p>
            <a:pPr marL="0" indent="0">
              <a:buNone/>
            </a:pPr>
            <a:endParaRPr lang="en-US" sz="2000" dirty="0">
              <a:latin typeface="Arial"/>
              <a:cs typeface="Arial"/>
            </a:endParaRPr>
          </a:p>
        </p:txBody>
      </p:sp>
      <p:pic>
        <p:nvPicPr>
          <p:cNvPr id="4" name="Picture 3">
            <a:extLst>
              <a:ext uri="{FF2B5EF4-FFF2-40B4-BE49-F238E27FC236}">
                <a16:creationId xmlns:a16="http://schemas.microsoft.com/office/drawing/2014/main" id="{75A239C6-3F99-4A97-80BD-52107A6D9865}"/>
              </a:ext>
            </a:extLst>
          </p:cNvPr>
          <p:cNvPicPr>
            <a:picLocks noChangeAspect="1"/>
          </p:cNvPicPr>
          <p:nvPr/>
        </p:nvPicPr>
        <p:blipFill>
          <a:blip r:embed="rId3"/>
          <a:stretch>
            <a:fillRect/>
          </a:stretch>
        </p:blipFill>
        <p:spPr>
          <a:xfrm>
            <a:off x="11658600" y="1446456"/>
            <a:ext cx="4386437" cy="7835082"/>
          </a:xfrm>
          <a:prstGeom prst="rect">
            <a:avLst/>
          </a:prstGeom>
        </p:spPr>
      </p:pic>
    </p:spTree>
    <p:extLst>
      <p:ext uri="{BB962C8B-B14F-4D97-AF65-F5344CB8AC3E}">
        <p14:creationId xmlns:p14="http://schemas.microsoft.com/office/powerpoint/2010/main" val="14265417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549A0-D7AA-49E0-B312-24434B5B4620}"/>
              </a:ext>
            </a:extLst>
          </p:cNvPr>
          <p:cNvSpPr>
            <a:spLocks noGrp="1"/>
          </p:cNvSpPr>
          <p:nvPr>
            <p:ph type="title"/>
          </p:nvPr>
        </p:nvSpPr>
        <p:spPr/>
        <p:txBody>
          <a:bodyPr/>
          <a:lstStyle/>
          <a:p>
            <a:r>
              <a:rPr lang="en-US" dirty="0"/>
              <a:t>Calendar Owner</a:t>
            </a:r>
          </a:p>
        </p:txBody>
      </p:sp>
      <p:sp>
        <p:nvSpPr>
          <p:cNvPr id="6" name="Text Placeholder 2">
            <a:extLst>
              <a:ext uri="{FF2B5EF4-FFF2-40B4-BE49-F238E27FC236}">
                <a16:creationId xmlns:a16="http://schemas.microsoft.com/office/drawing/2014/main" id="{D4489F87-7737-47E5-A82F-4ED77B348407}"/>
              </a:ext>
            </a:extLst>
          </p:cNvPr>
          <p:cNvSpPr>
            <a:spLocks noGrp="1"/>
          </p:cNvSpPr>
          <p:nvPr>
            <p:ph type="body" sz="quarter" idx="12"/>
          </p:nvPr>
        </p:nvSpPr>
        <p:spPr>
          <a:xfrm>
            <a:off x="380999" y="1449387"/>
            <a:ext cx="6858001" cy="8104045"/>
          </a:xfrm>
        </p:spPr>
        <p:txBody>
          <a:bodyPr anchor="t"/>
          <a:lstStyle/>
          <a:p>
            <a:pPr marL="0" indent="0">
              <a:buNone/>
            </a:pPr>
            <a:r>
              <a:rPr lang="en-US" sz="2800" b="1" dirty="0">
                <a:latin typeface="Arial"/>
                <a:cs typeface="Arial"/>
              </a:rPr>
              <a:t>Contacts&gt;Scheduling</a:t>
            </a:r>
            <a:endParaRPr lang="en-US" sz="2800" b="1" dirty="0"/>
          </a:p>
          <a:p>
            <a:pPr marL="0" indent="0">
              <a:buNone/>
            </a:pPr>
            <a:endParaRPr lang="en-US" sz="2000" b="1" i="1" dirty="0"/>
          </a:p>
          <a:p>
            <a:r>
              <a:rPr lang="en-US" sz="2800" dirty="0">
                <a:latin typeface="Arial"/>
                <a:cs typeface="Arial"/>
              </a:rPr>
              <a:t>Since access is granted by </a:t>
            </a:r>
            <a:r>
              <a:rPr lang="en-US" sz="2800" b="1" dirty="0">
                <a:latin typeface="Arial"/>
                <a:cs typeface="Arial"/>
              </a:rPr>
              <a:t>Group Manager </a:t>
            </a:r>
            <a:r>
              <a:rPr lang="en-US" sz="2800" dirty="0">
                <a:latin typeface="Arial"/>
                <a:cs typeface="Arial"/>
              </a:rPr>
              <a:t>role of “</a:t>
            </a:r>
            <a:r>
              <a:rPr lang="en-US" sz="2800" b="1" dirty="0">
                <a:latin typeface="Arial"/>
                <a:cs typeface="Arial"/>
              </a:rPr>
              <a:t>Calendar Leads</a:t>
            </a:r>
            <a:r>
              <a:rPr lang="en-US" sz="2800" dirty="0">
                <a:latin typeface="Arial"/>
                <a:cs typeface="Arial"/>
              </a:rPr>
              <a:t>”, the calendar ownership must be updated.</a:t>
            </a:r>
          </a:p>
          <a:p>
            <a:pPr marL="0" indent="0">
              <a:buNone/>
            </a:pPr>
            <a:endParaRPr lang="en-US" sz="2800" dirty="0">
              <a:latin typeface="Arial"/>
              <a:cs typeface="Arial"/>
            </a:endParaRPr>
          </a:p>
          <a:p>
            <a:pPr marL="0" indent="0">
              <a:buNone/>
            </a:pPr>
            <a:r>
              <a:rPr lang="en-US" sz="2800" dirty="0">
                <a:latin typeface="Arial"/>
                <a:cs typeface="Arial"/>
              </a:rPr>
              <a:t>*Note: If the calendar does not appear in the left navigation window, contact your Everbridge system administrator. They may need to update the calendar owner to “Calendar Leads.”</a:t>
            </a:r>
            <a:endParaRPr lang="en-US" sz="2800" b="1" dirty="0">
              <a:latin typeface="Arial"/>
              <a:cs typeface="Arial"/>
            </a:endParaRPr>
          </a:p>
          <a:p>
            <a:endParaRPr lang="en-US" sz="2400" dirty="0">
              <a:latin typeface="Arial"/>
              <a:cs typeface="Arial"/>
            </a:endParaRPr>
          </a:p>
          <a:p>
            <a:pPr marL="0" indent="0">
              <a:buNone/>
            </a:pPr>
            <a:endParaRPr lang="en-US" sz="2000" dirty="0">
              <a:latin typeface="Arial"/>
              <a:cs typeface="Arial"/>
            </a:endParaRPr>
          </a:p>
        </p:txBody>
      </p:sp>
      <p:pic>
        <p:nvPicPr>
          <p:cNvPr id="1026" name="Picture 2">
            <a:extLst>
              <a:ext uri="{FF2B5EF4-FFF2-40B4-BE49-F238E27FC236}">
                <a16:creationId xmlns:a16="http://schemas.microsoft.com/office/drawing/2014/main" id="{D4E65E55-EA2A-4CC7-8AD6-0F23EBAB1F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1562100"/>
            <a:ext cx="9953625" cy="5210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5208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549A0-D7AA-49E0-B312-24434B5B4620}"/>
              </a:ext>
            </a:extLst>
          </p:cNvPr>
          <p:cNvSpPr>
            <a:spLocks noGrp="1"/>
          </p:cNvSpPr>
          <p:nvPr>
            <p:ph type="title"/>
          </p:nvPr>
        </p:nvSpPr>
        <p:spPr/>
        <p:txBody>
          <a:bodyPr/>
          <a:lstStyle/>
          <a:p>
            <a:r>
              <a:rPr lang="en-US" dirty="0"/>
              <a:t>Calendar Published</a:t>
            </a:r>
          </a:p>
        </p:txBody>
      </p:sp>
      <p:sp>
        <p:nvSpPr>
          <p:cNvPr id="6" name="Text Placeholder 2">
            <a:extLst>
              <a:ext uri="{FF2B5EF4-FFF2-40B4-BE49-F238E27FC236}">
                <a16:creationId xmlns:a16="http://schemas.microsoft.com/office/drawing/2014/main" id="{D4489F87-7737-47E5-A82F-4ED77B348407}"/>
              </a:ext>
            </a:extLst>
          </p:cNvPr>
          <p:cNvSpPr>
            <a:spLocks noGrp="1"/>
          </p:cNvSpPr>
          <p:nvPr>
            <p:ph type="body" sz="quarter" idx="12"/>
          </p:nvPr>
        </p:nvSpPr>
        <p:spPr>
          <a:xfrm>
            <a:off x="380999" y="1449387"/>
            <a:ext cx="6858001" cy="8104045"/>
          </a:xfrm>
        </p:spPr>
        <p:txBody>
          <a:bodyPr anchor="t"/>
          <a:lstStyle/>
          <a:p>
            <a:pPr marL="0" indent="0">
              <a:buNone/>
            </a:pPr>
            <a:r>
              <a:rPr lang="en-US" sz="2800" dirty="0">
                <a:latin typeface="Arial"/>
                <a:cs typeface="Arial"/>
              </a:rPr>
              <a:t>Using the same gear icon to update the calendar owner – there is an option to Publish the calendar.</a:t>
            </a:r>
          </a:p>
          <a:p>
            <a:endParaRPr lang="en-US" sz="2400" dirty="0">
              <a:latin typeface="Arial"/>
              <a:cs typeface="Arial"/>
            </a:endParaRPr>
          </a:p>
          <a:p>
            <a:pPr marL="0" indent="0">
              <a:buNone/>
            </a:pPr>
            <a:r>
              <a:rPr lang="en-US" sz="2800" dirty="0">
                <a:latin typeface="Arial"/>
                <a:cs typeface="Arial"/>
              </a:rPr>
              <a:t>Publishing a calendar makes it </a:t>
            </a:r>
          </a:p>
          <a:p>
            <a:r>
              <a:rPr lang="en-US" sz="2800" dirty="0">
                <a:latin typeface="Arial"/>
                <a:cs typeface="Arial"/>
              </a:rPr>
              <a:t>Available for view on the Member Portal</a:t>
            </a:r>
          </a:p>
          <a:p>
            <a:r>
              <a:rPr lang="en-US" sz="2800" dirty="0">
                <a:latin typeface="Arial"/>
                <a:cs typeface="Arial"/>
              </a:rPr>
              <a:t>Allows the self-service for “unavailability”</a:t>
            </a:r>
          </a:p>
          <a:p>
            <a:endParaRPr lang="en-US" sz="2800" dirty="0">
              <a:latin typeface="Arial"/>
              <a:cs typeface="Arial"/>
            </a:endParaRPr>
          </a:p>
          <a:p>
            <a:pPr marL="0" indent="0">
              <a:buNone/>
            </a:pPr>
            <a:r>
              <a:rPr lang="en-US" sz="2800" dirty="0">
                <a:latin typeface="Arial"/>
                <a:cs typeface="Arial"/>
              </a:rPr>
              <a:t>You can have an “active” calendar and not “published”</a:t>
            </a:r>
          </a:p>
        </p:txBody>
      </p:sp>
      <p:pic>
        <p:nvPicPr>
          <p:cNvPr id="4" name="Picture 3">
            <a:extLst>
              <a:ext uri="{FF2B5EF4-FFF2-40B4-BE49-F238E27FC236}">
                <a16:creationId xmlns:a16="http://schemas.microsoft.com/office/drawing/2014/main" id="{72978DE0-C36F-456E-A045-C81EB682713C}"/>
              </a:ext>
            </a:extLst>
          </p:cNvPr>
          <p:cNvPicPr>
            <a:picLocks noChangeAspect="1"/>
          </p:cNvPicPr>
          <p:nvPr/>
        </p:nvPicPr>
        <p:blipFill>
          <a:blip r:embed="rId3"/>
          <a:stretch>
            <a:fillRect/>
          </a:stretch>
        </p:blipFill>
        <p:spPr>
          <a:xfrm>
            <a:off x="8991600" y="1562100"/>
            <a:ext cx="7173681" cy="4178354"/>
          </a:xfrm>
          <a:prstGeom prst="rect">
            <a:avLst/>
          </a:prstGeom>
        </p:spPr>
      </p:pic>
      <p:pic>
        <p:nvPicPr>
          <p:cNvPr id="7" name="Picture 6">
            <a:extLst>
              <a:ext uri="{FF2B5EF4-FFF2-40B4-BE49-F238E27FC236}">
                <a16:creationId xmlns:a16="http://schemas.microsoft.com/office/drawing/2014/main" id="{97D3E318-FEE8-411D-8976-F46C3003D1A2}"/>
              </a:ext>
            </a:extLst>
          </p:cNvPr>
          <p:cNvPicPr>
            <a:picLocks noChangeAspect="1"/>
          </p:cNvPicPr>
          <p:nvPr/>
        </p:nvPicPr>
        <p:blipFill>
          <a:blip r:embed="rId4"/>
          <a:stretch>
            <a:fillRect/>
          </a:stretch>
        </p:blipFill>
        <p:spPr>
          <a:xfrm>
            <a:off x="9307280" y="6286500"/>
            <a:ext cx="6858001" cy="2880361"/>
          </a:xfrm>
          <a:prstGeom prst="rect">
            <a:avLst/>
          </a:prstGeom>
        </p:spPr>
      </p:pic>
    </p:spTree>
    <p:extLst>
      <p:ext uri="{BB962C8B-B14F-4D97-AF65-F5344CB8AC3E}">
        <p14:creationId xmlns:p14="http://schemas.microsoft.com/office/powerpoint/2010/main" val="19545216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9CC18-F7E0-4C80-8BA8-3BF07C1BB383}"/>
              </a:ext>
            </a:extLst>
          </p:cNvPr>
          <p:cNvSpPr>
            <a:spLocks noGrp="1"/>
          </p:cNvSpPr>
          <p:nvPr>
            <p:ph type="title"/>
          </p:nvPr>
        </p:nvSpPr>
        <p:spPr/>
        <p:txBody>
          <a:bodyPr/>
          <a:lstStyle/>
          <a:p>
            <a:r>
              <a:rPr lang="en-US" dirty="0"/>
              <a:t>Member Portal</a:t>
            </a:r>
          </a:p>
        </p:txBody>
      </p:sp>
    </p:spTree>
    <p:extLst>
      <p:ext uri="{BB962C8B-B14F-4D97-AF65-F5344CB8AC3E}">
        <p14:creationId xmlns:p14="http://schemas.microsoft.com/office/powerpoint/2010/main" val="37968994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549A0-D7AA-49E0-B312-24434B5B4620}"/>
              </a:ext>
            </a:extLst>
          </p:cNvPr>
          <p:cNvSpPr>
            <a:spLocks noGrp="1"/>
          </p:cNvSpPr>
          <p:nvPr>
            <p:ph type="title"/>
          </p:nvPr>
        </p:nvSpPr>
        <p:spPr/>
        <p:txBody>
          <a:bodyPr/>
          <a:lstStyle/>
          <a:p>
            <a:r>
              <a:rPr lang="en-US" dirty="0"/>
              <a:t>Member Portal – Published Calendar</a:t>
            </a:r>
          </a:p>
        </p:txBody>
      </p:sp>
      <p:sp>
        <p:nvSpPr>
          <p:cNvPr id="6" name="Text Placeholder 2">
            <a:extLst>
              <a:ext uri="{FF2B5EF4-FFF2-40B4-BE49-F238E27FC236}">
                <a16:creationId xmlns:a16="http://schemas.microsoft.com/office/drawing/2014/main" id="{D4489F87-7737-47E5-A82F-4ED77B348407}"/>
              </a:ext>
            </a:extLst>
          </p:cNvPr>
          <p:cNvSpPr>
            <a:spLocks noGrp="1"/>
          </p:cNvSpPr>
          <p:nvPr>
            <p:ph type="body" sz="quarter" idx="12"/>
          </p:nvPr>
        </p:nvSpPr>
        <p:spPr>
          <a:xfrm>
            <a:off x="380999" y="1449388"/>
            <a:ext cx="14173201" cy="1255712"/>
          </a:xfrm>
        </p:spPr>
        <p:txBody>
          <a:bodyPr anchor="t"/>
          <a:lstStyle/>
          <a:p>
            <a:pPr marL="0" indent="0">
              <a:buNone/>
            </a:pPr>
            <a:r>
              <a:rPr lang="en-US" sz="2800" dirty="0">
                <a:latin typeface="Arial"/>
                <a:cs typeface="Arial"/>
              </a:rPr>
              <a:t>From the Member Portal select &gt; </a:t>
            </a:r>
            <a:r>
              <a:rPr lang="en-US" sz="2800" b="1" dirty="0">
                <a:latin typeface="Arial"/>
                <a:cs typeface="Arial"/>
              </a:rPr>
              <a:t>On-Call Schedule &gt; Published Calendars</a:t>
            </a:r>
          </a:p>
          <a:p>
            <a:pPr marL="0" indent="0">
              <a:buNone/>
            </a:pPr>
            <a:r>
              <a:rPr lang="en-US" sz="2800" dirty="0">
                <a:latin typeface="Arial"/>
                <a:cs typeface="Arial"/>
              </a:rPr>
              <a:t> You can have an “active” calendar and not “published”</a:t>
            </a:r>
          </a:p>
        </p:txBody>
      </p:sp>
      <p:pic>
        <p:nvPicPr>
          <p:cNvPr id="9" name="Picture 8">
            <a:extLst>
              <a:ext uri="{FF2B5EF4-FFF2-40B4-BE49-F238E27FC236}">
                <a16:creationId xmlns:a16="http://schemas.microsoft.com/office/drawing/2014/main" id="{7ED2D5BA-004C-4398-B111-E25B523850F4}"/>
              </a:ext>
            </a:extLst>
          </p:cNvPr>
          <p:cNvPicPr>
            <a:picLocks noChangeAspect="1"/>
          </p:cNvPicPr>
          <p:nvPr/>
        </p:nvPicPr>
        <p:blipFill>
          <a:blip r:embed="rId2"/>
          <a:stretch>
            <a:fillRect/>
          </a:stretch>
        </p:blipFill>
        <p:spPr>
          <a:xfrm>
            <a:off x="685800" y="3848100"/>
            <a:ext cx="16269176" cy="3886200"/>
          </a:xfrm>
          <a:prstGeom prst="rect">
            <a:avLst/>
          </a:prstGeom>
        </p:spPr>
      </p:pic>
    </p:spTree>
    <p:extLst>
      <p:ext uri="{BB962C8B-B14F-4D97-AF65-F5344CB8AC3E}">
        <p14:creationId xmlns:p14="http://schemas.microsoft.com/office/powerpoint/2010/main" val="20306710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549A0-D7AA-49E0-B312-24434B5B4620}"/>
              </a:ext>
            </a:extLst>
          </p:cNvPr>
          <p:cNvSpPr>
            <a:spLocks noGrp="1"/>
          </p:cNvSpPr>
          <p:nvPr>
            <p:ph type="title"/>
          </p:nvPr>
        </p:nvSpPr>
        <p:spPr/>
        <p:txBody>
          <a:bodyPr/>
          <a:lstStyle/>
          <a:p>
            <a:r>
              <a:rPr lang="en-US" dirty="0"/>
              <a:t>Member Portal – Unavailability</a:t>
            </a:r>
          </a:p>
        </p:txBody>
      </p:sp>
      <p:sp>
        <p:nvSpPr>
          <p:cNvPr id="6" name="Text Placeholder 2">
            <a:extLst>
              <a:ext uri="{FF2B5EF4-FFF2-40B4-BE49-F238E27FC236}">
                <a16:creationId xmlns:a16="http://schemas.microsoft.com/office/drawing/2014/main" id="{D4489F87-7737-47E5-A82F-4ED77B348407}"/>
              </a:ext>
            </a:extLst>
          </p:cNvPr>
          <p:cNvSpPr>
            <a:spLocks noGrp="1"/>
          </p:cNvSpPr>
          <p:nvPr>
            <p:ph type="body" sz="quarter" idx="12"/>
          </p:nvPr>
        </p:nvSpPr>
        <p:spPr>
          <a:xfrm>
            <a:off x="380999" y="1449388"/>
            <a:ext cx="12192001" cy="1255712"/>
          </a:xfrm>
        </p:spPr>
        <p:txBody>
          <a:bodyPr anchor="t"/>
          <a:lstStyle/>
          <a:p>
            <a:pPr marL="0" indent="0">
              <a:buNone/>
            </a:pPr>
            <a:r>
              <a:rPr lang="en-US" sz="2800" dirty="0">
                <a:latin typeface="Arial"/>
                <a:cs typeface="Arial"/>
              </a:rPr>
              <a:t>From the Member Portal select &gt; </a:t>
            </a:r>
            <a:r>
              <a:rPr lang="en-US" sz="2800" b="1" dirty="0">
                <a:latin typeface="Arial"/>
                <a:cs typeface="Arial"/>
              </a:rPr>
              <a:t>On-Call Schedule &gt; Unavailability</a:t>
            </a:r>
          </a:p>
          <a:p>
            <a:pPr marL="0" indent="0">
              <a:buNone/>
            </a:pPr>
            <a:r>
              <a:rPr lang="en-US" sz="2800" dirty="0">
                <a:latin typeface="Arial"/>
                <a:cs typeface="Arial"/>
              </a:rPr>
              <a:t> The on-call analyst can add a replacement </a:t>
            </a:r>
          </a:p>
        </p:txBody>
      </p:sp>
      <p:pic>
        <p:nvPicPr>
          <p:cNvPr id="4" name="Picture 3">
            <a:extLst>
              <a:ext uri="{FF2B5EF4-FFF2-40B4-BE49-F238E27FC236}">
                <a16:creationId xmlns:a16="http://schemas.microsoft.com/office/drawing/2014/main" id="{73DCF9E2-A456-4E47-996F-5ABB68A50AD1}"/>
              </a:ext>
            </a:extLst>
          </p:cNvPr>
          <p:cNvPicPr>
            <a:picLocks noChangeAspect="1"/>
          </p:cNvPicPr>
          <p:nvPr/>
        </p:nvPicPr>
        <p:blipFill>
          <a:blip r:embed="rId2"/>
          <a:stretch>
            <a:fillRect/>
          </a:stretch>
        </p:blipFill>
        <p:spPr>
          <a:xfrm>
            <a:off x="3429000" y="4076700"/>
            <a:ext cx="9587208" cy="4556215"/>
          </a:xfrm>
          <a:prstGeom prst="rect">
            <a:avLst/>
          </a:prstGeom>
        </p:spPr>
      </p:pic>
    </p:spTree>
    <p:extLst>
      <p:ext uri="{BB962C8B-B14F-4D97-AF65-F5344CB8AC3E}">
        <p14:creationId xmlns:p14="http://schemas.microsoft.com/office/powerpoint/2010/main" val="18105411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9CC18-F7E0-4C80-8BA8-3BF07C1BB383}"/>
              </a:ext>
            </a:extLst>
          </p:cNvPr>
          <p:cNvSpPr>
            <a:spLocks noGrp="1"/>
          </p:cNvSpPr>
          <p:nvPr>
            <p:ph type="title"/>
          </p:nvPr>
        </p:nvSpPr>
        <p:spPr/>
        <p:txBody>
          <a:bodyPr/>
          <a:lstStyle/>
          <a:p>
            <a:r>
              <a:rPr lang="en-US" dirty="0"/>
              <a:t>Next Steps</a:t>
            </a:r>
          </a:p>
        </p:txBody>
      </p:sp>
    </p:spTree>
    <p:extLst>
      <p:ext uri="{BB962C8B-B14F-4D97-AF65-F5344CB8AC3E}">
        <p14:creationId xmlns:p14="http://schemas.microsoft.com/office/powerpoint/2010/main" val="32081393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549A0-D7AA-49E0-B312-24434B5B4620}"/>
              </a:ext>
            </a:extLst>
          </p:cNvPr>
          <p:cNvSpPr>
            <a:spLocks noGrp="1"/>
          </p:cNvSpPr>
          <p:nvPr>
            <p:ph type="title"/>
          </p:nvPr>
        </p:nvSpPr>
        <p:spPr/>
        <p:txBody>
          <a:bodyPr/>
          <a:lstStyle/>
          <a:p>
            <a:r>
              <a:rPr lang="en-US" dirty="0"/>
              <a:t>Calendar Lead – Next Steps</a:t>
            </a:r>
          </a:p>
        </p:txBody>
      </p:sp>
      <p:sp>
        <p:nvSpPr>
          <p:cNvPr id="7" name="Text Placeholder 2">
            <a:extLst>
              <a:ext uri="{FF2B5EF4-FFF2-40B4-BE49-F238E27FC236}">
                <a16:creationId xmlns:a16="http://schemas.microsoft.com/office/drawing/2014/main" id="{B1DE4B98-1BAA-4F95-91F0-E2AB6CEDC1EE}"/>
              </a:ext>
            </a:extLst>
          </p:cNvPr>
          <p:cNvSpPr txBox="1">
            <a:spLocks/>
          </p:cNvSpPr>
          <p:nvPr/>
        </p:nvSpPr>
        <p:spPr>
          <a:xfrm>
            <a:off x="381000" y="1449388"/>
            <a:ext cx="15849600" cy="1103312"/>
          </a:xfrm>
          <a:prstGeom prst="rect">
            <a:avLst/>
          </a:prstGeom>
        </p:spPr>
        <p:txBody>
          <a:bodyPr/>
          <a:lstStyle>
            <a:lvl1pPr marL="688975" indent="-688975" algn="l" defTabSz="1828755" rtl="0" eaLnBrk="1" latinLnBrk="0" hangingPunct="1">
              <a:spcBef>
                <a:spcPct val="20000"/>
              </a:spcBef>
              <a:buClr>
                <a:srgbClr val="F37120"/>
              </a:buClr>
              <a:buFont typeface="Arial" panose="020B0604020202020204" pitchFamily="34" charset="0"/>
              <a:buChar char="•"/>
              <a:defRPr sz="6401" kern="1200">
                <a:solidFill>
                  <a:schemeClr val="tx1"/>
                </a:solidFill>
                <a:latin typeface="Arial" panose="020B0604020202020204" pitchFamily="34" charset="0"/>
                <a:ea typeface="+mn-ea"/>
                <a:cs typeface="Arial" panose="020B0604020202020204" pitchFamily="34" charset="0"/>
              </a:defRPr>
            </a:lvl1pPr>
            <a:lvl2pPr marL="1027113" indent="-688975" algn="l" defTabSz="1828755" rtl="0" eaLnBrk="1" latinLnBrk="0" hangingPunct="1">
              <a:spcBef>
                <a:spcPct val="20000"/>
              </a:spcBef>
              <a:buClr>
                <a:srgbClr val="F37120"/>
              </a:buClr>
              <a:buFont typeface="Arial" panose="020B0604020202020204" pitchFamily="34" charset="0"/>
              <a:buChar char="•"/>
              <a:defRPr sz="5600" kern="1200">
                <a:solidFill>
                  <a:schemeClr val="tx1"/>
                </a:solidFill>
                <a:latin typeface="Arial" panose="020B0604020202020204" pitchFamily="34" charset="0"/>
                <a:ea typeface="+mn-ea"/>
                <a:cs typeface="Arial" panose="020B0604020202020204" pitchFamily="34" charset="0"/>
              </a:defRPr>
            </a:lvl2pPr>
            <a:lvl3pPr marL="1371600" indent="-685800" algn="l" defTabSz="1828755" rtl="0" eaLnBrk="1" latinLnBrk="0" hangingPunct="1">
              <a:spcBef>
                <a:spcPct val="20000"/>
              </a:spcBef>
              <a:buClr>
                <a:srgbClr val="F37120"/>
              </a:buClr>
              <a:buFont typeface="Arial" panose="020B0604020202020204" pitchFamily="34" charset="0"/>
              <a:buChar char="•"/>
              <a:defRPr sz="4800" kern="1200">
                <a:solidFill>
                  <a:schemeClr val="tx1"/>
                </a:solidFill>
                <a:latin typeface="Arial" panose="020B0604020202020204" pitchFamily="34" charset="0"/>
                <a:ea typeface="+mn-ea"/>
                <a:cs typeface="Arial" panose="020B0604020202020204" pitchFamily="34" charset="0"/>
              </a:defRPr>
            </a:lvl3pPr>
            <a:lvl4pPr marL="1716088" indent="-685800" algn="l" defTabSz="1828755" rtl="0" eaLnBrk="1" latinLnBrk="0" hangingPunct="1">
              <a:spcBef>
                <a:spcPct val="20000"/>
              </a:spcBef>
              <a:buClr>
                <a:srgbClr val="F37120"/>
              </a:buClr>
              <a:buFont typeface="Arial" panose="020B0604020202020204" pitchFamily="34" charset="0"/>
              <a:buChar char="•"/>
              <a:defRPr sz="4001" kern="1200">
                <a:solidFill>
                  <a:schemeClr val="tx1"/>
                </a:solidFill>
                <a:latin typeface="Arial" panose="020B0604020202020204" pitchFamily="34" charset="0"/>
                <a:ea typeface="+mn-ea"/>
                <a:cs typeface="Arial" panose="020B0604020202020204" pitchFamily="34" charset="0"/>
              </a:defRPr>
            </a:lvl4pPr>
            <a:lvl5pPr marL="2060575" indent="-460375" algn="l" defTabSz="1828755" rtl="0" eaLnBrk="1" latinLnBrk="0" hangingPunct="1">
              <a:spcBef>
                <a:spcPct val="20000"/>
              </a:spcBef>
              <a:buClr>
                <a:srgbClr val="F37120"/>
              </a:buClr>
              <a:buFont typeface="Arial" panose="020B0604020202020204" pitchFamily="34" charset="0"/>
              <a:buChar char="•"/>
              <a:defRPr sz="4001" kern="1200">
                <a:solidFill>
                  <a:schemeClr val="tx1"/>
                </a:solidFill>
                <a:latin typeface="Arial" panose="020B0604020202020204" pitchFamily="34" charset="0"/>
                <a:ea typeface="+mn-ea"/>
                <a:cs typeface="Arial" panose="020B0604020202020204" pitchFamily="34" charset="0"/>
              </a:defRPr>
            </a:lvl5pPr>
            <a:lvl6pPr marL="5029074"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6pPr>
            <a:lvl7pPr marL="5943452"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7pPr>
            <a:lvl8pPr marL="6857829"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8pPr>
            <a:lvl9pPr marL="7772205"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9pPr>
          </a:lstStyle>
          <a:p>
            <a:pPr marL="0" indent="0">
              <a:buNone/>
            </a:pPr>
            <a:r>
              <a:rPr lang="en-US" sz="2800" dirty="0"/>
              <a:t>As the calendar lead, you are responsible for the on-call schedule ensuring it is staffed and active.</a:t>
            </a:r>
          </a:p>
          <a:p>
            <a:pPr marL="0" indent="0">
              <a:buFont typeface="Arial" panose="020B0604020202020204" pitchFamily="34" charset="0"/>
              <a:buNone/>
            </a:pPr>
            <a:endParaRPr lang="en-US" sz="2000" dirty="0"/>
          </a:p>
          <a:p>
            <a:pPr marL="0" indent="0">
              <a:buFont typeface="Arial" panose="020B0604020202020204" pitchFamily="34" charset="0"/>
              <a:buNone/>
            </a:pPr>
            <a:endParaRPr lang="en-US" sz="2000" dirty="0"/>
          </a:p>
        </p:txBody>
      </p:sp>
      <p:sp>
        <p:nvSpPr>
          <p:cNvPr id="5" name="Text Placeholder 2">
            <a:extLst>
              <a:ext uri="{FF2B5EF4-FFF2-40B4-BE49-F238E27FC236}">
                <a16:creationId xmlns:a16="http://schemas.microsoft.com/office/drawing/2014/main" id="{1F046868-887C-44B6-B1FD-C3FCAA64622F}"/>
              </a:ext>
            </a:extLst>
          </p:cNvPr>
          <p:cNvSpPr txBox="1">
            <a:spLocks/>
          </p:cNvSpPr>
          <p:nvPr/>
        </p:nvSpPr>
        <p:spPr>
          <a:xfrm>
            <a:off x="381000" y="2324100"/>
            <a:ext cx="15849600" cy="4495800"/>
          </a:xfrm>
          <a:prstGeom prst="rect">
            <a:avLst/>
          </a:prstGeom>
        </p:spPr>
        <p:txBody>
          <a:bodyPr/>
          <a:lstStyle>
            <a:lvl1pPr marL="688975" indent="-688975" algn="l" defTabSz="1828755" rtl="0" eaLnBrk="1" latinLnBrk="0" hangingPunct="1">
              <a:spcBef>
                <a:spcPct val="20000"/>
              </a:spcBef>
              <a:buClr>
                <a:srgbClr val="F37120"/>
              </a:buClr>
              <a:buFont typeface="Arial" panose="020B0604020202020204" pitchFamily="34" charset="0"/>
              <a:buChar char="•"/>
              <a:defRPr sz="6401" kern="1200">
                <a:solidFill>
                  <a:schemeClr val="tx1"/>
                </a:solidFill>
                <a:latin typeface="Arial" panose="020B0604020202020204" pitchFamily="34" charset="0"/>
                <a:ea typeface="+mn-ea"/>
                <a:cs typeface="Arial" panose="020B0604020202020204" pitchFamily="34" charset="0"/>
              </a:defRPr>
            </a:lvl1pPr>
            <a:lvl2pPr marL="1027113" indent="-688975" algn="l" defTabSz="1828755" rtl="0" eaLnBrk="1" latinLnBrk="0" hangingPunct="1">
              <a:spcBef>
                <a:spcPct val="20000"/>
              </a:spcBef>
              <a:buClr>
                <a:srgbClr val="F37120"/>
              </a:buClr>
              <a:buFont typeface="Arial" panose="020B0604020202020204" pitchFamily="34" charset="0"/>
              <a:buChar char="•"/>
              <a:defRPr sz="5600" kern="1200">
                <a:solidFill>
                  <a:schemeClr val="tx1"/>
                </a:solidFill>
                <a:latin typeface="Arial" panose="020B0604020202020204" pitchFamily="34" charset="0"/>
                <a:ea typeface="+mn-ea"/>
                <a:cs typeface="Arial" panose="020B0604020202020204" pitchFamily="34" charset="0"/>
              </a:defRPr>
            </a:lvl2pPr>
            <a:lvl3pPr marL="1371600" indent="-685800" algn="l" defTabSz="1828755" rtl="0" eaLnBrk="1" latinLnBrk="0" hangingPunct="1">
              <a:spcBef>
                <a:spcPct val="20000"/>
              </a:spcBef>
              <a:buClr>
                <a:srgbClr val="F37120"/>
              </a:buClr>
              <a:buFont typeface="Arial" panose="020B0604020202020204" pitchFamily="34" charset="0"/>
              <a:buChar char="•"/>
              <a:defRPr sz="4800" kern="1200">
                <a:solidFill>
                  <a:schemeClr val="tx1"/>
                </a:solidFill>
                <a:latin typeface="Arial" panose="020B0604020202020204" pitchFamily="34" charset="0"/>
                <a:ea typeface="+mn-ea"/>
                <a:cs typeface="Arial" panose="020B0604020202020204" pitchFamily="34" charset="0"/>
              </a:defRPr>
            </a:lvl3pPr>
            <a:lvl4pPr marL="1716088" indent="-685800" algn="l" defTabSz="1828755" rtl="0" eaLnBrk="1" latinLnBrk="0" hangingPunct="1">
              <a:spcBef>
                <a:spcPct val="20000"/>
              </a:spcBef>
              <a:buClr>
                <a:srgbClr val="F37120"/>
              </a:buClr>
              <a:buFont typeface="Arial" panose="020B0604020202020204" pitchFamily="34" charset="0"/>
              <a:buChar char="•"/>
              <a:defRPr sz="4001" kern="1200">
                <a:solidFill>
                  <a:schemeClr val="tx1"/>
                </a:solidFill>
                <a:latin typeface="Arial" panose="020B0604020202020204" pitchFamily="34" charset="0"/>
                <a:ea typeface="+mn-ea"/>
                <a:cs typeface="Arial" panose="020B0604020202020204" pitchFamily="34" charset="0"/>
              </a:defRPr>
            </a:lvl4pPr>
            <a:lvl5pPr marL="2060575" indent="-460375" algn="l" defTabSz="1828755" rtl="0" eaLnBrk="1" latinLnBrk="0" hangingPunct="1">
              <a:spcBef>
                <a:spcPct val="20000"/>
              </a:spcBef>
              <a:buClr>
                <a:srgbClr val="F37120"/>
              </a:buClr>
              <a:buFont typeface="Arial" panose="020B0604020202020204" pitchFamily="34" charset="0"/>
              <a:buChar char="•"/>
              <a:defRPr sz="4001" kern="1200">
                <a:solidFill>
                  <a:schemeClr val="tx1"/>
                </a:solidFill>
                <a:latin typeface="Arial" panose="020B0604020202020204" pitchFamily="34" charset="0"/>
                <a:ea typeface="+mn-ea"/>
                <a:cs typeface="Arial" panose="020B0604020202020204" pitchFamily="34" charset="0"/>
              </a:defRPr>
            </a:lvl5pPr>
            <a:lvl6pPr marL="5029074"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6pPr>
            <a:lvl7pPr marL="5943452"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7pPr>
            <a:lvl8pPr marL="6857829"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8pPr>
            <a:lvl9pPr marL="7772205" indent="-457188" algn="l" defTabSz="1828755" rtl="0" eaLnBrk="1" latinLnBrk="0" hangingPunct="1">
              <a:spcBef>
                <a:spcPct val="20000"/>
              </a:spcBef>
              <a:buFont typeface="Arial" pitchFamily="34" charset="0"/>
              <a:buChar char="•"/>
              <a:defRPr sz="4001" kern="1200">
                <a:solidFill>
                  <a:schemeClr val="tx1"/>
                </a:solidFill>
                <a:latin typeface="+mn-lt"/>
                <a:ea typeface="+mn-ea"/>
                <a:cs typeface="+mn-cs"/>
              </a:defRPr>
            </a:lvl9pPr>
          </a:lstStyle>
          <a:p>
            <a:pPr marL="514350" indent="-514350">
              <a:buFont typeface="+mj-lt"/>
              <a:buAutoNum type="arabicPeriod"/>
            </a:pPr>
            <a:r>
              <a:rPr lang="en-US" sz="2800" dirty="0"/>
              <a:t>Ensure you have access to scheduling ASAP. Reach out to Lisa C Garcia if you do not have access.</a:t>
            </a:r>
          </a:p>
          <a:p>
            <a:pPr marL="514350" indent="-514350">
              <a:buFont typeface="+mj-lt"/>
              <a:buAutoNum type="arabicPeriod"/>
            </a:pPr>
            <a:r>
              <a:rPr lang="en-US" sz="2800" dirty="0"/>
              <a:t>Build your schedules by </a:t>
            </a:r>
            <a:r>
              <a:rPr lang="en-US" sz="2800" b="1" dirty="0"/>
              <a:t>11/22</a:t>
            </a:r>
          </a:p>
          <a:p>
            <a:pPr lvl="1">
              <a:buFont typeface="Wingdings" panose="05000000000000000000" pitchFamily="2" charset="2"/>
              <a:buChar char="Ø"/>
            </a:pPr>
            <a:r>
              <a:rPr lang="en-US" sz="2800" dirty="0"/>
              <a:t>Staff your support group (add/remove contacts)</a:t>
            </a:r>
          </a:p>
          <a:p>
            <a:pPr lvl="1">
              <a:buFont typeface="Wingdings" panose="05000000000000000000" pitchFamily="2" charset="2"/>
              <a:buChar char="Ø"/>
            </a:pPr>
            <a:r>
              <a:rPr lang="en-US" sz="2800" dirty="0"/>
              <a:t>Ensure your calendar is ACTIVE</a:t>
            </a:r>
          </a:p>
          <a:p>
            <a:pPr lvl="1">
              <a:buFont typeface="Wingdings" panose="05000000000000000000" pitchFamily="2" charset="2"/>
              <a:buChar char="Ø"/>
            </a:pPr>
            <a:r>
              <a:rPr lang="en-US" sz="2800" dirty="0"/>
              <a:t>Ensure your calendar is PUBLISHED if desired</a:t>
            </a:r>
          </a:p>
          <a:p>
            <a:pPr lvl="1">
              <a:buFont typeface="Wingdings" panose="05000000000000000000" pitchFamily="2" charset="2"/>
              <a:buChar char="Ø"/>
            </a:pPr>
            <a:r>
              <a:rPr lang="en-US" sz="2800" dirty="0"/>
              <a:t>Link your group and calendar</a:t>
            </a:r>
          </a:p>
          <a:p>
            <a:pPr marL="514350" indent="-514350">
              <a:buFont typeface="+mj-lt"/>
              <a:buAutoNum type="arabicPeriod"/>
            </a:pPr>
            <a:r>
              <a:rPr lang="en-US" sz="2800" dirty="0"/>
              <a:t>Project team will audit the status in preparation for go-live (12/7)</a:t>
            </a:r>
          </a:p>
          <a:p>
            <a:pPr marL="514350" indent="-514350">
              <a:buFont typeface="+mj-lt"/>
              <a:buAutoNum type="arabicPeriod"/>
            </a:pPr>
            <a:r>
              <a:rPr lang="en-US" sz="2800" dirty="0"/>
              <a:t>Tip sheets are available for reference</a:t>
            </a:r>
          </a:p>
          <a:p>
            <a:pPr marL="0" indent="0">
              <a:buNone/>
            </a:pPr>
            <a:endParaRPr lang="en-US" sz="2800" dirty="0"/>
          </a:p>
          <a:p>
            <a:pPr marL="0" indent="0">
              <a:buFont typeface="Arial" panose="020B0604020202020204" pitchFamily="34" charset="0"/>
              <a:buNone/>
            </a:pPr>
            <a:endParaRPr lang="en-US" sz="2000" dirty="0"/>
          </a:p>
          <a:p>
            <a:pPr marL="0" indent="0">
              <a:buFont typeface="Arial" panose="020B0604020202020204" pitchFamily="34" charset="0"/>
              <a:buNone/>
            </a:pPr>
            <a:endParaRPr lang="en-US" sz="2000" dirty="0"/>
          </a:p>
        </p:txBody>
      </p:sp>
    </p:spTree>
    <p:extLst>
      <p:ext uri="{BB962C8B-B14F-4D97-AF65-F5344CB8AC3E}">
        <p14:creationId xmlns:p14="http://schemas.microsoft.com/office/powerpoint/2010/main" val="23827072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wrap="square" lIns="91440" tIns="91440" rIns="91440" bIns="91440" rtlCol="0">
        <a:noAutofit/>
      </a:bodyPr>
      <a:lstStyle>
        <a:defPPr marR="0" algn="l" defTabSz="914400" rtl="0" eaLnBrk="1" fontAlgn="auto" latinLnBrk="0" hangingPunct="1">
          <a:lnSpc>
            <a:spcPct val="90000"/>
          </a:lnSpc>
          <a:spcBef>
            <a:spcPts val="1000"/>
          </a:spcBef>
          <a:spcAft>
            <a:spcPts val="0"/>
          </a:spcAft>
          <a:buClr>
            <a:srgbClr val="F37120"/>
          </a:buClr>
          <a:buSzTx/>
          <a:tabLst/>
          <a:defRPr kumimoji="0" sz="2800" b="0" i="0" u="none" strike="noStrike" kern="1200" cap="none" spc="0" normalizeH="0" baseline="0" noProof="0" dirty="0" smtClean="0">
            <a:ln>
              <a:noFill/>
            </a:ln>
            <a:effectLst/>
            <a:uLnTx/>
            <a:uFillTx/>
            <a:latin typeface="Arial" panose="020B0604020202020204" pitchFamily="34" charset="0"/>
            <a:ea typeface="+mn-ea"/>
            <a:cs typeface="Arial" panose="020B0604020202020204" pitchFamily="34" charset="0"/>
          </a:defRPr>
        </a:defPPr>
      </a:lstStyle>
    </a:txDef>
  </a:objectDefaults>
  <a:extraClrSchemeLst/>
  <a:extLst>
    <a:ext uri="{05A4C25C-085E-4340-85A3-A5531E510DB2}">
      <thm15:themeFamily xmlns:thm15="http://schemas.microsoft.com/office/thememl/2012/main" name="2018-08-06 Everbridge PPT Template" id="{9BCF23C1-CE81-4239-8FB5-77EE12C9BA61}" vid="{F4B85D66-8528-4AD5-A12B-AC83D14301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fe59d2f1-7624-4b84-aa63-0db6af8603ee">
      <UserInfo>
        <DisplayName>Claire Lock</DisplayName>
        <AccountId>1222</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E5B42D5B1286842B834DFCE422FE68D" ma:contentTypeVersion="14" ma:contentTypeDescription="Create a new document." ma:contentTypeScope="" ma:versionID="e1ce5cfa937f41c43b97fa77788f6477">
  <xsd:schema xmlns:xsd="http://www.w3.org/2001/XMLSchema" xmlns:xs="http://www.w3.org/2001/XMLSchema" xmlns:p="http://schemas.microsoft.com/office/2006/metadata/properties" xmlns:ns3="bc9ea6f2-d632-4e66-9bd1-87698ec4f8d5" xmlns:ns4="fe59d2f1-7624-4b84-aa63-0db6af8603ee" targetNamespace="http://schemas.microsoft.com/office/2006/metadata/properties" ma:root="true" ma:fieldsID="6de5c6fda5bf6c2df9dc84cc5abec6cf" ns3:_="" ns4:_="">
    <xsd:import namespace="bc9ea6f2-d632-4e66-9bd1-87698ec4f8d5"/>
    <xsd:import namespace="fe59d2f1-7624-4b84-aa63-0db6af8603ee"/>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9ea6f2-d632-4e66-9bd1-87698ec4f8d5"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e59d2f1-7624-4b84-aa63-0db6af8603e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F39D48-2B63-4CCE-A5FC-D5D4AAC54FC5}">
  <ds:schemaRefs>
    <ds:schemaRef ds:uri="http://www.w3.org/XML/1998/namespace"/>
    <ds:schemaRef ds:uri="http://schemas.microsoft.com/office/2006/documentManagement/types"/>
    <ds:schemaRef ds:uri="http://purl.org/dc/terms/"/>
    <ds:schemaRef ds:uri="http://purl.org/dc/elements/1.1/"/>
    <ds:schemaRef ds:uri="http://purl.org/dc/dcmitype/"/>
    <ds:schemaRef ds:uri="http://schemas.microsoft.com/office/2006/metadata/properties"/>
    <ds:schemaRef ds:uri="http://schemas.openxmlformats.org/package/2006/metadata/core-properties"/>
    <ds:schemaRef ds:uri="http://schemas.microsoft.com/office/infopath/2007/PartnerControls"/>
    <ds:schemaRef ds:uri="fe59d2f1-7624-4b84-aa63-0db6af8603ee"/>
    <ds:schemaRef ds:uri="bc9ea6f2-d632-4e66-9bd1-87698ec4f8d5"/>
  </ds:schemaRefs>
</ds:datastoreItem>
</file>

<file path=customXml/itemProps2.xml><?xml version="1.0" encoding="utf-8"?>
<ds:datastoreItem xmlns:ds="http://schemas.openxmlformats.org/officeDocument/2006/customXml" ds:itemID="{933C78E4-BAC8-4933-952C-93B8201C5FD1}">
  <ds:schemaRefs>
    <ds:schemaRef ds:uri="http://schemas.microsoft.com/sharepoint/v3/contenttype/forms"/>
  </ds:schemaRefs>
</ds:datastoreItem>
</file>

<file path=customXml/itemProps3.xml><?xml version="1.0" encoding="utf-8"?>
<ds:datastoreItem xmlns:ds="http://schemas.openxmlformats.org/officeDocument/2006/customXml" ds:itemID="{25604ED8-D869-4F8D-9644-9FAF223EDE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9ea6f2-d632-4e66-9bd1-87698ec4f8d5"/>
    <ds:schemaRef ds:uri="fe59d2f1-7624-4b84-aa63-0db6af8603e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2018-08-06 Everbridge PPT Template (1)</Template>
  <TotalTime>10862</TotalTime>
  <Words>2460</Words>
  <Application>Microsoft Office PowerPoint</Application>
  <PresentationFormat>Custom</PresentationFormat>
  <Paragraphs>246</Paragraphs>
  <Slides>21</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Wingdings</vt:lpstr>
      <vt:lpstr>Office Theme</vt:lpstr>
      <vt:lpstr>Houston Methodist </vt:lpstr>
      <vt:lpstr>Agenda</vt:lpstr>
      <vt:lpstr>Scope and Project Milestones</vt:lpstr>
      <vt:lpstr>System Access</vt:lpstr>
      <vt:lpstr>Org Structure</vt:lpstr>
      <vt:lpstr>Data Management</vt:lpstr>
      <vt:lpstr>Data Management</vt:lpstr>
      <vt:lpstr>On-Call Analyst</vt:lpstr>
      <vt:lpstr>On-Call Schedules Overview</vt:lpstr>
      <vt:lpstr>Calendar Overview</vt:lpstr>
      <vt:lpstr>Calendars Management</vt:lpstr>
      <vt:lpstr>Shifts</vt:lpstr>
      <vt:lpstr>Staffing Layers</vt:lpstr>
      <vt:lpstr>Calendar Access</vt:lpstr>
      <vt:lpstr>Calendar Owner</vt:lpstr>
      <vt:lpstr>Calendar Published</vt:lpstr>
      <vt:lpstr>Member Portal</vt:lpstr>
      <vt:lpstr>Member Portal – Published Calendar</vt:lpstr>
      <vt:lpstr>Member Portal – Unavailability</vt:lpstr>
      <vt:lpstr>Next Steps</vt:lpstr>
      <vt:lpstr>Calendar Lead – 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Town of Platteville Save</dc:title>
  <dc:creator>Brandy Ramirez</dc:creator>
  <cp:lastModifiedBy>Ruffin, Alison</cp:lastModifiedBy>
  <cp:revision>96</cp:revision>
  <cp:lastPrinted>2014-08-27T20:14:18Z</cp:lastPrinted>
  <dcterms:created xsi:type="dcterms:W3CDTF">2019-10-16T18:00:15Z</dcterms:created>
  <dcterms:modified xsi:type="dcterms:W3CDTF">2021-12-02T20:18:21Z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ContentTypeId">
    <vt:lpwstr>0x0101008E5B42D5B1286842B834DFCE422FE68D</vt:lpwstr>
  </property>
  <property fmtid="{D5CDD505-2E9C-101B-9397-08002B2CF9AE}" pid="4" name="SALES TEST">
    <vt:lpwstr/>
  </property>
  <property fmtid="{D5CDD505-2E9C-101B-9397-08002B2CF9AE}" pid="5" name="Product">
    <vt:lpwstr/>
  </property>
  <property fmtid="{D5CDD505-2E9C-101B-9397-08002B2CF9AE}" pid="6" name="Industry">
    <vt:lpwstr/>
  </property>
  <property fmtid="{D5CDD505-2E9C-101B-9397-08002B2CF9AE}" pid="7" name="Professional Services">
    <vt:lpwstr/>
  </property>
  <property fmtid="{D5CDD505-2E9C-101B-9397-08002B2CF9AE}" pid="8" name="Legal">
    <vt:lpwstr/>
  </property>
  <property fmtid="{D5CDD505-2E9C-101B-9397-08002B2CF9AE}" pid="9" name="AuthorIds_UIVersion_5120">
    <vt:lpwstr>1539</vt:lpwstr>
  </property>
</Properties>
</file>