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5"/>
    <p:sldMasterId id="2147483985" r:id="rId6"/>
  </p:sldMasterIdLst>
  <p:notesMasterIdLst>
    <p:notesMasterId r:id="rId12"/>
  </p:notesMasterIdLst>
  <p:handoutMasterIdLst>
    <p:handoutMasterId r:id="rId13"/>
  </p:handoutMasterIdLst>
  <p:sldIdLst>
    <p:sldId id="256" r:id="rId7"/>
    <p:sldId id="1773" r:id="rId8"/>
    <p:sldId id="1893" r:id="rId9"/>
    <p:sldId id="1894" r:id="rId10"/>
    <p:sldId id="262" r:id="rId11"/>
  </p:sldIdLst>
  <p:sldSz cx="9144000" cy="6858000" type="screen4x3"/>
  <p:notesSz cx="68580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7" clrIdx="0">
    <p:extLst>
      <p:ext uri="{19B8F6BF-5375-455C-9EA6-DF929625EA0E}">
        <p15:presenceInfo xmlns:p15="http://schemas.microsoft.com/office/powerpoint/2012/main" userId="S::emcgrath@houstonmethodist.org::cc8848ab-b3e4-4ecb-993b-5d2a4566ae81" providerId="AD"/>
      </p:ext>
    </p:extLst>
  </p:cmAuthor>
  <p:cmAuthor id="2" name="Ruffin, Alison" initials="RA" lastIdx="2" clrIdx="1">
    <p:extLst>
      <p:ext uri="{19B8F6BF-5375-455C-9EA6-DF929625EA0E}">
        <p15:presenceInfo xmlns:p15="http://schemas.microsoft.com/office/powerpoint/2012/main" userId="S-1-5-21-13848425-596468484-2028798650-2750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61BD"/>
    <a:srgbClr val="AC0033"/>
    <a:srgbClr val="124A7E"/>
    <a:srgbClr val="E24301"/>
    <a:srgbClr val="001F5C"/>
    <a:srgbClr val="124B7E"/>
    <a:srgbClr val="E9EDF4"/>
    <a:srgbClr val="E9EDFE"/>
    <a:srgbClr val="000E2A"/>
    <a:srgbClr val="001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3640" autoAdjust="0"/>
  </p:normalViewPr>
  <p:slideViewPr>
    <p:cSldViewPr snapToGrid="0" snapToObjects="1">
      <p:cViewPr>
        <p:scale>
          <a:sx n="75" d="100"/>
          <a:sy n="75" d="100"/>
        </p:scale>
        <p:origin x="1709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660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355" y="0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8F57AEAB-686E-43C3-B2A5-93BB8357BC48}" type="datetime1">
              <a:rPr lang="en-US"/>
              <a:pPr>
                <a:defRPr/>
              </a:pPr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286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355" y="8829286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B3AB6702-9C82-41E1-B551-1C569E2E5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9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355" y="0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358E062B-75BB-4E1E-9357-12C789099D61}" type="datetime1">
              <a:rPr lang="en-US"/>
              <a:pPr>
                <a:defRPr/>
              </a:pPr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8" y="4415463"/>
            <a:ext cx="5485785" cy="4184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286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355" y="8829286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78549528-D547-4E6C-9BA1-1E53DF8EB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587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27717B3-4151-4705-B57A-8D7271FBD907}" type="slidenum">
              <a:rPr lang="en-US" altLang="en-US" smtClean="0"/>
              <a:pPr>
                <a:spcBef>
                  <a:spcPct val="0"/>
                </a:spcBef>
              </a:pPr>
              <a:t>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20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20B660-7D3D-4022-AEF6-D8C7F8C44135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808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573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497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3578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82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15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966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1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48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7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72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0" y="334963"/>
            <a:ext cx="176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77343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677864" y="2039938"/>
            <a:ext cx="7646987" cy="3929062"/>
          </a:xfrm>
          <a:prstGeom prst="rect">
            <a:avLst/>
          </a:prstGeom>
        </p:spPr>
        <p:txBody>
          <a:bodyPr/>
          <a:lstStyle>
            <a:lvl1pPr>
              <a:defRPr sz="2100" baseline="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7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0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75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539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7914" y="5355208"/>
            <a:ext cx="2124510" cy="8393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8143876" y="56356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28026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" y="2165777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4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1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35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488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7914" y="5355208"/>
            <a:ext cx="2124510" cy="8393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28026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" y="2460251"/>
            <a:ext cx="8322719" cy="5078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27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4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1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35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6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42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100" baseline="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75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 sz="1350">
                <a:latin typeface="Franklin Gothic Book"/>
                <a:cs typeface="Franklin Gothic Book"/>
              </a:defRPr>
            </a:lvl4pPr>
            <a:lvl5pPr>
              <a:defRPr sz="1350">
                <a:latin typeface="Franklin Gothic Book"/>
                <a:cs typeface="Franklin Gothic Book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Franklin Gothic Book"/>
                <a:cs typeface="Franklin Gothic Book"/>
              </a:defRPr>
            </a:lvl1pPr>
            <a:lvl2pPr>
              <a:defRPr sz="1800">
                <a:latin typeface="Franklin Gothic Book"/>
                <a:cs typeface="Franklin Gothic Book"/>
              </a:defRPr>
            </a:lvl2pPr>
            <a:lvl3pPr>
              <a:defRPr sz="1500">
                <a:latin typeface="Franklin Gothic Book"/>
                <a:cs typeface="Franklin Gothic Book"/>
              </a:defRPr>
            </a:lvl3pPr>
            <a:lvl4pPr>
              <a:defRPr sz="1350">
                <a:latin typeface="Franklin Gothic Book"/>
                <a:cs typeface="Franklin Gothic Book"/>
              </a:defRPr>
            </a:lvl4pPr>
            <a:lvl5pPr>
              <a:defRPr sz="1350">
                <a:latin typeface="Franklin Gothic Book"/>
                <a:cs typeface="Franklin Gothic Book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92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Franklin Gothic Book"/>
                <a:cs typeface="Franklin Gothic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Franklin Gothic Book"/>
                <a:cs typeface="Franklin Gothic Book"/>
              </a:defRPr>
            </a:lvl1pPr>
            <a:lvl2pPr>
              <a:defRPr sz="1500">
                <a:latin typeface="Franklin Gothic Book"/>
                <a:cs typeface="Franklin Gothic Book"/>
              </a:defRPr>
            </a:lvl2pPr>
            <a:lvl3pPr>
              <a:defRPr sz="1350">
                <a:latin typeface="Franklin Gothic Book"/>
                <a:cs typeface="Franklin Gothic Book"/>
              </a:defRPr>
            </a:lvl3pPr>
            <a:lvl4pPr>
              <a:defRPr sz="1200">
                <a:latin typeface="Franklin Gothic Book"/>
                <a:cs typeface="Franklin Gothic Book"/>
              </a:defRPr>
            </a:lvl4pPr>
            <a:lvl5pPr>
              <a:defRPr sz="1200">
                <a:latin typeface="Franklin Gothic Book"/>
                <a:cs typeface="Franklin Gothic Book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Franklin Gothic Book"/>
                <a:cs typeface="Franklin Gothic Book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Franklin Gothic Book"/>
                <a:cs typeface="Franklin Gothic Book"/>
              </a:defRPr>
            </a:lvl1pPr>
            <a:lvl2pPr>
              <a:defRPr sz="1500">
                <a:latin typeface="Franklin Gothic Book"/>
                <a:cs typeface="Franklin Gothic Book"/>
              </a:defRPr>
            </a:lvl2pPr>
            <a:lvl3pPr>
              <a:defRPr sz="1350">
                <a:latin typeface="Franklin Gothic Book"/>
                <a:cs typeface="Franklin Gothic Book"/>
              </a:defRPr>
            </a:lvl3pPr>
            <a:lvl4pPr>
              <a:defRPr sz="1200">
                <a:latin typeface="Franklin Gothic Book"/>
                <a:cs typeface="Franklin Gothic Book"/>
              </a:defRPr>
            </a:lvl4pPr>
            <a:lvl5pPr>
              <a:defRPr sz="1200">
                <a:latin typeface="Franklin Gothic Book"/>
                <a:cs typeface="Franklin Gothic Book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27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90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549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3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1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500">
                <a:latin typeface="Franklin Gothic Book"/>
                <a:cs typeface="Franklin Gothic Book"/>
              </a:defRPr>
            </a:lvl4pPr>
            <a:lvl5pPr>
              <a:defRPr sz="1500">
                <a:latin typeface="Franklin Gothic Book"/>
                <a:cs typeface="Franklin Gothic Book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21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Franklin Gothic Book"/>
                <a:cs typeface="Franklin Gothic Book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8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Franklin Gothic Book"/>
                <a:cs typeface="Franklin Gothic Book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5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21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5746" y="2846837"/>
            <a:ext cx="2857051" cy="112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54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407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Box 6"/>
          <p:cNvSpPr txBox="1">
            <a:spLocks noChangeArrowheads="1"/>
          </p:cNvSpPr>
          <p:nvPr/>
        </p:nvSpPr>
        <p:spPr bwMode="auto">
          <a:xfrm>
            <a:off x="8061325" y="6351588"/>
            <a:ext cx="625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9pPr>
          </a:lstStyle>
          <a:p>
            <a:pPr algn="r" eaLnBrk="1" hangingPunct="1">
              <a:defRPr/>
            </a:pPr>
            <a:fld id="{BE40EDE4-2EC3-4C06-8918-FCF2FD6F5E87}" type="slidenum">
              <a:rPr lang="en-US" altLang="en-US" sz="1400" smtClean="0">
                <a:latin typeface="Franklin Gothic Book" panose="020B05030201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400">
              <a:latin typeface="Franklin Gothic Book" panose="020B0503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82" r:id="rId10"/>
    <p:sldLayoutId id="2147483997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6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1" name="TextBox 6"/>
          <p:cNvSpPr txBox="1">
            <a:spLocks noChangeArrowheads="1"/>
          </p:cNvSpPr>
          <p:nvPr/>
        </p:nvSpPr>
        <p:spPr bwMode="auto">
          <a:xfrm>
            <a:off x="8061326" y="6351589"/>
            <a:ext cx="62547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9pPr>
          </a:lstStyle>
          <a:p>
            <a:pPr algn="r" eaLnBrk="1" hangingPunct="1"/>
            <a:fld id="{E4731F3E-2B58-47E4-B433-1B9EE2B4E3AA}" type="slidenum">
              <a:rPr lang="en-US" altLang="en-US" sz="1050">
                <a:latin typeface="Franklin Gothic Book" panose="020B0503020102020204" pitchFamily="34" charset="0"/>
              </a:rPr>
              <a:pPr algn="r" eaLnBrk="1" hangingPunct="1"/>
              <a:t>‹#›</a:t>
            </a:fld>
            <a:endParaRPr lang="en-US" altLang="en-US" sz="1050">
              <a:latin typeface="Franklin Gothic Book" panose="020B0503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998833" y="338140"/>
            <a:ext cx="1309985" cy="51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3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hf sldNum="0" hdr="0" ftr="0" dt="0"/>
  <p:txStyles>
    <p:titleStyle>
      <a:lvl1pPr algn="ctr" defTabSz="342900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257175" indent="-257175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557213" indent="-214313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8572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2001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15430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st.org/rove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helpdesk@houstonmethodist.org" TargetMode="External"/><Relationship Id="rId4" Type="http://schemas.openxmlformats.org/officeDocument/2006/relationships/hyperlink" Target="https://it.houstonmethodist.org/help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4"/>
          <p:cNvSpPr>
            <a:spLocks noGrp="1"/>
          </p:cNvSpPr>
          <p:nvPr>
            <p:ph type="title"/>
          </p:nvPr>
        </p:nvSpPr>
        <p:spPr bwMode="auto">
          <a:xfrm>
            <a:off x="0" y="2436048"/>
            <a:ext cx="8931964" cy="7693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Rover Zebra Smartphone Upgrade</a:t>
            </a:r>
          </a:p>
        </p:txBody>
      </p:sp>
      <p:sp>
        <p:nvSpPr>
          <p:cNvPr id="8195" name="Text Placeholder 85"/>
          <p:cNvSpPr>
            <a:spLocks noGrp="1"/>
          </p:cNvSpPr>
          <p:nvPr>
            <p:ph type="body" sz="quarter" idx="10"/>
          </p:nvPr>
        </p:nvSpPr>
        <p:spPr bwMode="auto">
          <a:xfrm>
            <a:off x="192156" y="3307893"/>
            <a:ext cx="8759687" cy="12463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i="1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All Hospitals (Except HMSL)</a:t>
            </a:r>
          </a:p>
          <a:p>
            <a:pPr eaLnBrk="1" hangingPunct="1"/>
            <a:r>
              <a:rPr lang="en-US" altLang="en-US" i="1" dirty="0">
                <a:latin typeface="Franklin Gothic Book" panose="020B0503020102020204" pitchFamily="34" charset="0"/>
                <a:cs typeface="Franklin Gothic Book" panose="020B0503020102020204" pitchFamily="34" charset="0"/>
              </a:rPr>
              <a:t>Downtime, Aug. 3, 1 – 8 a.m.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C5D215B-DF72-4FE3-A5A3-8F36A428092D}"/>
              </a:ext>
            </a:extLst>
          </p:cNvPr>
          <p:cNvSpPr/>
          <p:nvPr/>
        </p:nvSpPr>
        <p:spPr>
          <a:xfrm>
            <a:off x="3135087" y="2245892"/>
            <a:ext cx="6008914" cy="1374572"/>
          </a:xfrm>
          <a:prstGeom prst="rect">
            <a:avLst/>
          </a:prstGeom>
          <a:solidFill>
            <a:srgbClr val="AC0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77" y="89728"/>
            <a:ext cx="5665921" cy="1015859"/>
          </a:xfrm>
        </p:spPr>
        <p:txBody>
          <a:bodyPr>
            <a:noAutofit/>
          </a:bodyPr>
          <a:lstStyle/>
          <a:p>
            <a:r>
              <a:rPr lang="en-US" sz="2800" cap="none" dirty="0"/>
              <a:t>Rover Zebra Smartphone Upgrade</a:t>
            </a:r>
            <a:br>
              <a:rPr lang="en-US" sz="3200" cap="none" dirty="0"/>
            </a:br>
            <a:r>
              <a:rPr lang="en-US" sz="1600" i="1" cap="none" dirty="0"/>
              <a:t>All hospitals (except HMSL): Tuesday, Aug. 3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6B779A6-2D27-43C1-915F-97523E76D1D0}"/>
              </a:ext>
            </a:extLst>
          </p:cNvPr>
          <p:cNvSpPr txBox="1">
            <a:spLocks/>
          </p:cNvSpPr>
          <p:nvPr/>
        </p:nvSpPr>
        <p:spPr>
          <a:xfrm>
            <a:off x="124816" y="1320458"/>
            <a:ext cx="8795664" cy="53064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 baseline="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F081B3-F1C0-426D-8CD5-95D7DCCD8459}"/>
              </a:ext>
            </a:extLst>
          </p:cNvPr>
          <p:cNvSpPr/>
          <p:nvPr/>
        </p:nvSpPr>
        <p:spPr>
          <a:xfrm>
            <a:off x="3407229" y="2364005"/>
            <a:ext cx="52314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The Rover smartphone upgrade is Tuesday, Aug. 3, 1 – 8 a.m. for all hospitals except HMSL.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3E7DC-36EB-48D7-BB9B-0E4598172443}"/>
              </a:ext>
            </a:extLst>
          </p:cNvPr>
          <p:cNvSpPr txBox="1"/>
          <p:nvPr/>
        </p:nvSpPr>
        <p:spPr>
          <a:xfrm>
            <a:off x="223520" y="1229015"/>
            <a:ext cx="8696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Franklin Gothic Book" panose="020B0503020102020204" pitchFamily="34" charset="0"/>
              </a:rPr>
              <a:t>Devices need to be fully charged and on from 1 to 8 a.m.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80D3A-6F00-423F-8538-F0DA19889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3" r="11172"/>
          <a:stretch/>
        </p:blipFill>
        <p:spPr>
          <a:xfrm>
            <a:off x="290052" y="1814107"/>
            <a:ext cx="2845034" cy="47196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28C6B0F-75F0-45BD-AD38-C5B255A11916}"/>
              </a:ext>
            </a:extLst>
          </p:cNvPr>
          <p:cNvSpPr/>
          <p:nvPr/>
        </p:nvSpPr>
        <p:spPr>
          <a:xfrm>
            <a:off x="3135087" y="3743891"/>
            <a:ext cx="6008913" cy="2474029"/>
          </a:xfrm>
          <a:prstGeom prst="rect">
            <a:avLst/>
          </a:prstGeom>
          <a:solidFill>
            <a:srgbClr val="AC0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6F39D-4108-4C9D-B29C-CC2364E0B24A}"/>
              </a:ext>
            </a:extLst>
          </p:cNvPr>
          <p:cNvSpPr/>
          <p:nvPr/>
        </p:nvSpPr>
        <p:spPr>
          <a:xfrm>
            <a:off x="3407231" y="3967372"/>
            <a:ext cx="561195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0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Before the upgrade − phone on, battery charged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Ensure your smartphone is turned on with the battery fully charged.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If you don’t, your phone won’t receive the     Aug. 15 Epic Update and won’t function properly.</a:t>
            </a:r>
          </a:p>
        </p:txBody>
      </p:sp>
    </p:spTree>
    <p:extLst>
      <p:ext uri="{BB962C8B-B14F-4D97-AF65-F5344CB8AC3E}">
        <p14:creationId xmlns:p14="http://schemas.microsoft.com/office/powerpoint/2010/main" val="3205063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71830E-6750-49FF-B6D7-51BD41C8D7DE}"/>
              </a:ext>
            </a:extLst>
          </p:cNvPr>
          <p:cNvSpPr/>
          <p:nvPr/>
        </p:nvSpPr>
        <p:spPr>
          <a:xfrm>
            <a:off x="124817" y="1221119"/>
            <a:ext cx="9019183" cy="2407744"/>
          </a:xfrm>
          <a:prstGeom prst="rect">
            <a:avLst/>
          </a:prstGeom>
          <a:solidFill>
            <a:srgbClr val="AC0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77" y="89728"/>
            <a:ext cx="5665921" cy="1015859"/>
          </a:xfrm>
        </p:spPr>
        <p:txBody>
          <a:bodyPr>
            <a:noAutofit/>
          </a:bodyPr>
          <a:lstStyle/>
          <a:p>
            <a:r>
              <a:rPr lang="en-US" sz="2800" cap="none" dirty="0"/>
              <a:t>Rover Zebra Smartphone Upgrade</a:t>
            </a:r>
            <a:endParaRPr lang="en-US" sz="2800" i="1" cap="none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6B779A6-2D27-43C1-915F-97523E76D1D0}"/>
              </a:ext>
            </a:extLst>
          </p:cNvPr>
          <p:cNvSpPr txBox="1">
            <a:spLocks/>
          </p:cNvSpPr>
          <p:nvPr/>
        </p:nvSpPr>
        <p:spPr>
          <a:xfrm>
            <a:off x="124816" y="1320458"/>
            <a:ext cx="8795664" cy="53064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 baseline="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3B295A-F688-4B75-B8C7-F845C5C9C1F2}"/>
              </a:ext>
            </a:extLst>
          </p:cNvPr>
          <p:cNvSpPr/>
          <p:nvPr/>
        </p:nvSpPr>
        <p:spPr>
          <a:xfrm>
            <a:off x="320361" y="1296592"/>
            <a:ext cx="860011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During the upgrade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individual downtime will last about five to 10 minutes.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Rover will drop what you have in progress. When you log back in, Rover will prompt you about incomplete work. You can then continue documenting where you left off.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 can still use your phone for calls, but use Epic on workstations for documentation.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9EEABB-4196-4BA6-904D-C7F1F29377CA}"/>
              </a:ext>
            </a:extLst>
          </p:cNvPr>
          <p:cNvSpPr/>
          <p:nvPr/>
        </p:nvSpPr>
        <p:spPr>
          <a:xfrm>
            <a:off x="120805" y="3732821"/>
            <a:ext cx="6203794" cy="1475786"/>
          </a:xfrm>
          <a:prstGeom prst="rect">
            <a:avLst/>
          </a:prstGeom>
          <a:solidFill>
            <a:srgbClr val="AC0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9762A6-8DCC-4941-9A5B-F14859E6ECD8}"/>
              </a:ext>
            </a:extLst>
          </p:cNvPr>
          <p:cNvSpPr/>
          <p:nvPr/>
        </p:nvSpPr>
        <p:spPr>
          <a:xfrm>
            <a:off x="286231" y="3857155"/>
            <a:ext cx="587294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After the upgrade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Activate the Rover app.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the </a:t>
            </a: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End User License Agreement</a:t>
            </a: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, tap </a:t>
            </a: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Accept</a:t>
            </a: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Then login as usual.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10C35-6296-4EE4-A01C-2E3F2CB1FE2A}"/>
              </a:ext>
            </a:extLst>
          </p:cNvPr>
          <p:cNvSpPr/>
          <p:nvPr/>
        </p:nvSpPr>
        <p:spPr>
          <a:xfrm>
            <a:off x="120804" y="5295419"/>
            <a:ext cx="9019183" cy="1470214"/>
          </a:xfrm>
          <a:prstGeom prst="rect">
            <a:avLst/>
          </a:prstGeom>
          <a:solidFill>
            <a:srgbClr val="AC0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8F320C-158E-4217-BDE9-782A809D87B9}"/>
              </a:ext>
            </a:extLst>
          </p:cNvPr>
          <p:cNvSpPr/>
          <p:nvPr/>
        </p:nvSpPr>
        <p:spPr>
          <a:xfrm>
            <a:off x="286229" y="5510757"/>
            <a:ext cx="88577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What’s new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Updated Rover app.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Banner at top of Rover login screen on Zebra phone and Epic on workstations. </a:t>
            </a:r>
          </a:p>
        </p:txBody>
      </p:sp>
    </p:spTree>
    <p:extLst>
      <p:ext uri="{BB962C8B-B14F-4D97-AF65-F5344CB8AC3E}">
        <p14:creationId xmlns:p14="http://schemas.microsoft.com/office/powerpoint/2010/main" val="371121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77" y="89728"/>
            <a:ext cx="5665921" cy="1015859"/>
          </a:xfrm>
        </p:spPr>
        <p:txBody>
          <a:bodyPr>
            <a:noAutofit/>
          </a:bodyPr>
          <a:lstStyle/>
          <a:p>
            <a:r>
              <a:rPr lang="en-US" sz="2800" cap="none" dirty="0"/>
              <a:t>Rover Zebra Smartphone Upgrade</a:t>
            </a:r>
            <a:endParaRPr lang="en-US" sz="2800" i="1" cap="none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6B779A6-2D27-43C1-915F-97523E76D1D0}"/>
              </a:ext>
            </a:extLst>
          </p:cNvPr>
          <p:cNvSpPr txBox="1">
            <a:spLocks/>
          </p:cNvSpPr>
          <p:nvPr/>
        </p:nvSpPr>
        <p:spPr>
          <a:xfrm>
            <a:off x="124816" y="1320458"/>
            <a:ext cx="8795664" cy="53064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 baseline="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Franklin Gothic Book"/>
                <a:ea typeface="Franklin Gothic Book" pitchFamily="34" charset="0"/>
                <a:cs typeface="Franklin Gothic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/>
                <a:ea typeface="MS PGothic" pitchFamily="34" charset="-128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25F9C-4BA2-47B5-81F6-9C059104A8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552"/>
          <a:stretch/>
        </p:blipFill>
        <p:spPr>
          <a:xfrm>
            <a:off x="252908" y="1255142"/>
            <a:ext cx="8539480" cy="3775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C9E8E51-4082-4977-B634-43F4E6F449CF}"/>
              </a:ext>
            </a:extLst>
          </p:cNvPr>
          <p:cNvSpPr/>
          <p:nvPr/>
        </p:nvSpPr>
        <p:spPr>
          <a:xfrm>
            <a:off x="2527415" y="5161698"/>
            <a:ext cx="42193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latin typeface="Franklin Gothic Book" panose="020B0503020102020204" pitchFamily="34" charset="0"/>
              </a:rPr>
              <a:t>Questions?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3661BD"/>
                </a:solidFill>
                <a:latin typeface="Franklin Gothic Book" panose="020B0503020102020204" pitchFamily="34" charset="0"/>
                <a:hlinkClick r:id="rId3"/>
              </a:rPr>
              <a:t>it.houstonmethodist.org/rover</a:t>
            </a:r>
            <a:endParaRPr lang="en-US" sz="2000" u="sng" dirty="0">
              <a:solidFill>
                <a:srgbClr val="3661BD"/>
              </a:solidFill>
              <a:latin typeface="Franklin Gothic Book" panose="020B0503020102020204" pitchFamily="34" charset="0"/>
              <a:hlinkClick r:id="rId4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3661BD"/>
                </a:solidFill>
                <a:latin typeface="Franklin Gothic Book" panose="020B0503020102020204" pitchFamily="34" charset="0"/>
                <a:hlinkClick r:id="rId4"/>
              </a:rPr>
              <a:t>it.houstonmethodist.org/help</a:t>
            </a:r>
            <a:endParaRPr lang="en-US" sz="2000" dirty="0">
              <a:solidFill>
                <a:srgbClr val="3661BD"/>
              </a:solidFill>
              <a:latin typeface="Franklin Gothic Book" panose="020B05030201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3661BD"/>
                </a:solidFill>
                <a:latin typeface="Franklin Gothic Book" panose="020B0503020102020204" pitchFamily="34" charset="0"/>
                <a:hlinkClick r:id="rId5"/>
              </a:rPr>
              <a:t>helpdesk@houstonmethodist.org</a:t>
            </a:r>
            <a:endParaRPr lang="en-US" sz="2000" u="sng" dirty="0">
              <a:solidFill>
                <a:srgbClr val="3661BD"/>
              </a:solidFill>
              <a:latin typeface="Franklin Gothic Book" panose="020B05030201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IT Help Desk, 832.667.5600</a:t>
            </a:r>
          </a:p>
        </p:txBody>
      </p:sp>
    </p:spTree>
    <p:extLst>
      <p:ext uri="{BB962C8B-B14F-4D97-AF65-F5344CB8AC3E}">
        <p14:creationId xmlns:p14="http://schemas.microsoft.com/office/powerpoint/2010/main" val="169023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HM_PP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M_PPT_Blue.pot [Read-Only] [Compatibility Mode]" id="{42F6975F-0337-4B36-9BED-670DD2708E98}" vid="{7E06E39D-2CEB-4784-8A53-E2CDF2E82CD1}"/>
    </a:ext>
  </a:extLst>
</a:theme>
</file>

<file path=ppt/theme/theme2.xml><?xml version="1.0" encoding="utf-8"?>
<a:theme xmlns:a="http://schemas.openxmlformats.org/drawingml/2006/main" name="1_HM_PP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ding-Medicine.pptx" id="{62084398-CD0C-4D76-98C1-FC0CC8457614}" vid="{F63564FE-6585-4253-8649-E4EE4E24E9B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a2b87ac-8d4a-4a0c-a9c7-158dfb2395ac">
      <Url xsi:nil="true"/>
      <Description xsi:nil="true"/>
    </Hyper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ED5FFB3E2B34A98C31F56FB71AF31" ma:contentTypeVersion="4" ma:contentTypeDescription="Create a new document." ma:contentTypeScope="" ma:versionID="c55c9100b2abd54ff76509c144a4a8a5">
  <xsd:schema xmlns:xsd="http://www.w3.org/2001/XMLSchema" xmlns:xs="http://www.w3.org/2001/XMLSchema" xmlns:p="http://schemas.microsoft.com/office/2006/metadata/properties" xmlns:ns2="7a2b87ac-8d4a-4a0c-a9c7-158dfb2395ac" targetNamespace="http://schemas.microsoft.com/office/2006/metadata/properties" ma:root="true" ma:fieldsID="8378cfff79806b12eed93d3931c61f8b" ns2:_="">
    <xsd:import namespace="7a2b87ac-8d4a-4a0c-a9c7-158dfb2395ac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b87ac-8d4a-4a0c-a9c7-158dfb2395ac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description="CIO Quarterly Report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540C8F-F796-4488-AC18-CACAFAF756C1}">
  <ds:schemaRefs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a2b87ac-8d4a-4a0c-a9c7-158dfb2395ac"/>
  </ds:schemaRefs>
</ds:datastoreItem>
</file>

<file path=customXml/itemProps2.xml><?xml version="1.0" encoding="utf-8"?>
<ds:datastoreItem xmlns:ds="http://schemas.openxmlformats.org/officeDocument/2006/customXml" ds:itemID="{2D3D1930-E0E5-4BA8-85D0-DE64D39F79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E2059-A014-4362-933E-8FE93758F80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5585965-0F90-48C3-81DB-765DE6D85B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2b87ac-8d4a-4a0c-a9c7-158dfb2395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HM_PPT_Blue</Template>
  <TotalTime>9461</TotalTime>
  <Words>263</Words>
  <Application>Microsoft Office PowerPoint</Application>
  <PresentationFormat>On-screen Show (4:3)</PresentationFormat>
  <Paragraphs>29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Franklin Gothic Book</vt:lpstr>
      <vt:lpstr>HM_PPT_Blue</vt:lpstr>
      <vt:lpstr>1_HM_PPT_Blue</vt:lpstr>
      <vt:lpstr>Rover Zebra Smartphone Upgrade</vt:lpstr>
      <vt:lpstr>Rover Zebra Smartphone Upgrade All hospitals (except HMSL): Tuesday, Aug. 3</vt:lpstr>
      <vt:lpstr>Rover Zebra Smartphone Upgrade</vt:lpstr>
      <vt:lpstr>Rover Zebra Smartphone Upgrade</vt:lpstr>
      <vt:lpstr>PowerPoint Presentation</vt:lpstr>
    </vt:vector>
  </TitlesOfParts>
  <Company>The Houston Methodist Hospital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TITLE</dc:title>
  <dc:creator>Kirsch, Autumn L.</dc:creator>
  <cp:lastModifiedBy>Ruffin, Alison</cp:lastModifiedBy>
  <cp:revision>693</cp:revision>
  <cp:lastPrinted>2019-01-29T15:11:31Z</cp:lastPrinted>
  <dcterms:created xsi:type="dcterms:W3CDTF">2017-08-01T19:41:08Z</dcterms:created>
  <dcterms:modified xsi:type="dcterms:W3CDTF">2021-07-30T22:05:04Z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0x010100F63ED5FFB3E2B34A98C31F56FB71AF31</vt:lpwstr>
  </property>
  <property fmtid="{D5CDD505-2E9C-101B-9397-08002B2CF9AE}" pid="3" name="_dlc_DocIdItemGuid">
    <vt:lpwstr>355bfb9e-7b94-4c56-9466-22c6cec40b80</vt:lpwstr>
  </property>
  <property fmtid="{D5CDD505-2E9C-101B-9397-08002B2CF9AE}" pid="4" name="_dlc_DocId">
    <vt:lpwstr>CORP-153-4325</vt:lpwstr>
  </property>
  <property fmtid="{D5CDD505-2E9C-101B-9397-08002B2CF9AE}" pid="5" name="_dlc_DocIdUrl">
    <vt:lpwstr>https://sharepoint.houstonmethodist.org/sites/corp/IT-Communications/_layouts/15/DocIdRedir.aspx?ID=CORP-153-4325, CORP-153-4325</vt:lpwstr>
  </property>
</Properties>
</file>