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3" d="100"/>
          <a:sy n="73" d="100"/>
        </p:scale>
        <p:origin x="54" y="44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Transplant%20Staff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6221" y="3149588"/>
            <a:ext cx="6957044" cy="389460"/>
          </a:xfrm>
        </p:spPr>
        <p:txBody>
          <a:bodyPr/>
          <a:lstStyle/>
          <a:p>
            <a:r>
              <a:rPr lang="en-US" sz="3200" b="1" i="1" dirty="0"/>
              <a:t>Transplant Staff and Coordinators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96500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Transplant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Transplant Staff and Coordinators: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7238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Use the keyboard to maneuver through the Visit Navigator Table of Contents.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Split Kidneys button now on Organ tab of Transplant Information activity.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Transplant Coordinator names added to patient’s MyChart main recipient list for easier messaging access.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endParaRPr lang="en-US" dirty="0">
              <a:latin typeface="Franklin Gothic Book" panose="020B05030201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Transplant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25930</TotalTime>
  <Words>439</Words>
  <Application>Microsoft Office PowerPoint</Application>
  <PresentationFormat>On-screen Show (4:3)</PresentationFormat>
  <Paragraphs>51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Transplant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1200</cp:revision>
  <cp:lastPrinted>2016-02-09T14:44:09Z</cp:lastPrinted>
  <dcterms:created xsi:type="dcterms:W3CDTF">2013-07-26T17:47:46Z</dcterms:created>
  <dcterms:modified xsi:type="dcterms:W3CDTF">2021-07-28T20:10:10Z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