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1890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007078"/>
    <a:srgbClr val="AC0033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73" d="100"/>
          <a:sy n="73" d="100"/>
        </p:scale>
        <p:origin x="54" y="444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Patient%20Access-Financial%20Counselors-Bed%20Planners-Transfer%20Center%20and%20PAS%20Management%20Staff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15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6221" y="3149588"/>
            <a:ext cx="6957044" cy="389460"/>
          </a:xfrm>
        </p:spPr>
        <p:txBody>
          <a:bodyPr/>
          <a:lstStyle/>
          <a:p>
            <a:r>
              <a:rPr lang="en-US" sz="3200" b="1" i="1"/>
              <a:t>Patient Access</a:t>
            </a:r>
            <a:endParaRPr lang="en-US" sz="3200" b="1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28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July 27,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Aug.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Aug.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15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 2 to approx.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Tues., Aug. 11 at 5 a.m. to Sun., Aug. 15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932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6275380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Patient Access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Patient Access: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90848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Request e-signatures from patients in MyChart.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Show estimates in MyChart.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Collect patient e-signatures on Estimates.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Transcribe order.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Create Cash Drawers. (Management Staff)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endParaRPr lang="en-US" dirty="0">
              <a:latin typeface="Franklin Gothic Book" panose="020B05030201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Patient Access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25964</TotalTime>
  <Words>425</Words>
  <Application>Microsoft Office PowerPoint</Application>
  <PresentationFormat>On-screen Show (4:3)</PresentationFormat>
  <Paragraphs>53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15 Epic Update</vt:lpstr>
      <vt:lpstr>Next Epic Update</vt:lpstr>
      <vt:lpstr>Prepare for the Update</vt:lpstr>
      <vt:lpstr>Aug. 15 Epic Update</vt:lpstr>
      <vt:lpstr>Top Changes for Patient Access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Fewox, Marcella M.</cp:lastModifiedBy>
  <cp:revision>1203</cp:revision>
  <cp:lastPrinted>2016-02-09T14:44:09Z</cp:lastPrinted>
  <dcterms:created xsi:type="dcterms:W3CDTF">2013-07-26T17:47:46Z</dcterms:created>
  <dcterms:modified xsi:type="dcterms:W3CDTF">2021-07-28T20:09:21Z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