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89" d="100"/>
          <a:sy n="89" d="100"/>
        </p:scale>
        <p:origin x="1764" y="78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Inpatient%20Long-Term%20Care%20and%20SNF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LTC/SNF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5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</a:t>
            </a:r>
            <a:br>
              <a:rPr lang="en-US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2 to approx. 5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469336"/>
            <a:ext cx="24052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LTC/SNF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LTC/SNF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Chart Search to jump to Summary Reports.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Add personal tasks to your schedule in Brain and the Brain sidebar.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Search for Report Caption names in Patient S\summary.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Target your messages with department sign-in groups.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opt-in groups to communicate in Secure Chat.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LTC/SNF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25896</TotalTime>
  <Words>447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LTC/SNF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1192</cp:revision>
  <cp:lastPrinted>2016-02-09T14:44:09Z</cp:lastPrinted>
  <dcterms:created xsi:type="dcterms:W3CDTF">2013-07-26T17:47:46Z</dcterms:created>
  <dcterms:modified xsi:type="dcterms:W3CDTF">2021-07-27T20:52:01Z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