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IP%20Pharmacy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/>
              <a:t>Inpatient </a:t>
            </a:r>
            <a:r>
              <a:rPr lang="en-US" sz="3200" b="1" i="1" dirty="0"/>
              <a:t>Pharmacy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96500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Inpatient Pharmacy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Inpatient Pharmacy: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54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Summary toolbar shows only report display names in Searches.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Duplicate warnings now include Signed and Held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logic determines Sig shown on package-specific labels.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Differentiate between masked patients without identifying them.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Return specific dispenses in Return Orders.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Pharmacy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25919</TotalTime>
  <Words>440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Inpatient Pharmacy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1198</cp:revision>
  <cp:lastPrinted>2016-02-09T14:44:09Z</cp:lastPrinted>
  <dcterms:created xsi:type="dcterms:W3CDTF">2013-07-26T17:47:46Z</dcterms:created>
  <dcterms:modified xsi:type="dcterms:W3CDTF">2021-07-28T20:07:56Z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