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2"/>
  </p:notesMasterIdLst>
  <p:handoutMasterIdLst>
    <p:handoutMasterId r:id="rId13"/>
  </p:handoutMasterIdLst>
  <p:sldIdLst>
    <p:sldId id="1885" r:id="rId5"/>
    <p:sldId id="1889" r:id="rId6"/>
    <p:sldId id="1888" r:id="rId7"/>
    <p:sldId id="1892" r:id="rId8"/>
    <p:sldId id="1891" r:id="rId9"/>
    <p:sldId id="698" r:id="rId10"/>
    <p:sldId id="1884" r:id="rId11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4500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August%2015%202021%20Coders%20CDI%20and%20ED%20Charge%20Specialists%20Companion.pdf" TargetMode="External"/><Relationship Id="rId4" Type="http://schemas.openxmlformats.org/officeDocument/2006/relationships/hyperlink" Target="https://epicsharepoint.houstonmethodist.org/sites/Epic/WebSolutions/Learning%20Materials/August%2015%202021%20Deficiency%20Tracking%20Compan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August%2015%202021%20Identity%20Specialist%20Companion.pdf" TargetMode="External"/><Relationship Id="rId4" Type="http://schemas.openxmlformats.org/officeDocument/2006/relationships/hyperlink" Target="https://epicsharepoint.houstonmethodist.org/sites/Epic/WebSolutions/Learning%20Materials/August%2015%202021%20Release%20of%20Information%20Specialist%20Companion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6221" y="3149588"/>
            <a:ext cx="6957044" cy="389460"/>
          </a:xfrm>
        </p:spPr>
        <p:txBody>
          <a:bodyPr/>
          <a:lstStyle/>
          <a:p>
            <a:r>
              <a:rPr lang="en-US" sz="3200" b="1" i="1" dirty="0"/>
              <a:t>HIM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HIM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HIM: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4163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Coding and CDI Specialists / ED Charge Specialists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Quickly View Query Summary.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SNF PPS Information Now Appears in Account Summary.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See All Procedures and Surgeons in Notes.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Find and Replace Text.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Filter Outside Data from Chart Review.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Launch Status Summary from the Storyboard. (ED Charge)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Franklin Gothic Book" panose="020B05030201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Deficiency Tracking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See All Procedures and Surgeons in Notes.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Fewer Clicks to Add a Signature Requirement.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The “Incorrect” button in Deficiency Reports is Disabled.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Deficiency Tracking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  <p:sp>
        <p:nvSpPr>
          <p:cNvPr id="9" name="Rectangle: Rounded Corners 8">
            <a:hlinkClick r:id="rId5"/>
            <a:extLst>
              <a:ext uri="{FF2B5EF4-FFF2-40B4-BE49-F238E27FC236}">
                <a16:creationId xmlns:a16="http://schemas.microsoft.com/office/drawing/2014/main" id="{FCE79348-2F63-4FA8-B90C-8D8A0CBB1664}"/>
              </a:ext>
            </a:extLst>
          </p:cNvPr>
          <p:cNvSpPr/>
          <p:nvPr/>
        </p:nvSpPr>
        <p:spPr>
          <a:xfrm>
            <a:off x="6465346" y="412232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Coding and CDI Specialist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125311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HIM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HIM: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4163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Identity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Track Incomplete Merges with Tool Run </a:t>
            </a:r>
            <a:r>
              <a:rPr lang="en-US" dirty="0" err="1">
                <a:latin typeface="Franklin Gothic Book" panose="020B0503020102020204" pitchFamily="34" charset="0"/>
              </a:rPr>
              <a:t>Workqueues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Patient Merge Is Now a Chart Correction Tool.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Resume a Merge from a Potential Duplicates </a:t>
            </a:r>
            <a:r>
              <a:rPr lang="en-US" dirty="0" err="1">
                <a:latin typeface="Franklin Gothic Book" panose="020B0503020102020204" pitchFamily="34" charset="0"/>
              </a:rPr>
              <a:t>Workqueue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New Option When Unlinking Patient Records.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Review and Take Action on Unsuccessful Unlink Messages.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Use the ORR to Follow up on Patient Charts.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Franklin Gothic Book" panose="020B05030201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Franklin Gothic Book" panose="020B0503020102020204" pitchFamily="34" charset="0"/>
              </a:rPr>
              <a:t>Release of Information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Cardiology Image Findings Attached to Orders Are Now Included in Releases.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Release of Information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  <p:sp>
        <p:nvSpPr>
          <p:cNvPr id="9" name="Rectangle: Rounded Corners 8">
            <a:hlinkClick r:id="rId5"/>
            <a:extLst>
              <a:ext uri="{FF2B5EF4-FFF2-40B4-BE49-F238E27FC236}">
                <a16:creationId xmlns:a16="http://schemas.microsoft.com/office/drawing/2014/main" id="{043FE5B9-E0CB-47F2-9934-08FFA0BAD287}"/>
              </a:ext>
            </a:extLst>
          </p:cNvPr>
          <p:cNvSpPr/>
          <p:nvPr/>
        </p:nvSpPr>
        <p:spPr>
          <a:xfrm>
            <a:off x="6465346" y="412232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Identity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25984</TotalTime>
  <Words>597</Words>
  <Application>Microsoft Office PowerPoint</Application>
  <PresentationFormat>On-screen Show (4:3)</PresentationFormat>
  <Paragraphs>78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HIM</vt:lpstr>
      <vt:lpstr>Top Changes for HIM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1204</cp:revision>
  <cp:lastPrinted>2016-02-09T14:44:09Z</cp:lastPrinted>
  <dcterms:created xsi:type="dcterms:W3CDTF">2013-07-26T17:47:46Z</dcterms:created>
  <dcterms:modified xsi:type="dcterms:W3CDTF">2021-07-28T20:07:41Z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