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92" d="100"/>
          <a:sy n="92" d="100"/>
        </p:scale>
        <p:origin x="1752" y="9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Cardiology%20Nurse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Cardiology Nurse/Staff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Cardiology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Cardiology Nurse/Staff: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54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See all procedures and surgeons in Notes.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Expired and ineffective ACP documents are now hidden from Storyboard.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Find and replace text.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Say bye-bye to entered by for verbal and transcribed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Select slots to add, edit and delete times and date-specific messages from the </a:t>
            </a:r>
            <a:r>
              <a:rPr lang="en-US" dirty="0" err="1">
                <a:latin typeface="Franklin Gothic Book" panose="020B0503020102020204" pitchFamily="34" charset="0"/>
              </a:rPr>
              <a:t>Snapboard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Cardiology Nurse/Staff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25884</TotalTime>
  <Words>452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Cardiology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1191</cp:revision>
  <cp:lastPrinted>2016-02-09T14:44:09Z</cp:lastPrinted>
  <dcterms:created xsi:type="dcterms:W3CDTF">2013-07-26T17:47:46Z</dcterms:created>
  <dcterms:modified xsi:type="dcterms:W3CDTF">2021-07-28T20:06:44Z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