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2"/>
  </p:notesMasterIdLst>
  <p:handoutMasterIdLst>
    <p:handoutMasterId r:id="rId13"/>
  </p:handoutMasterIdLst>
  <p:sldIdLst>
    <p:sldId id="1885" r:id="rId5"/>
    <p:sldId id="1889" r:id="rId6"/>
    <p:sldId id="1888" r:id="rId7"/>
    <p:sldId id="1893" r:id="rId8"/>
    <p:sldId id="1891" r:id="rId9"/>
    <p:sldId id="1892" r:id="rId10"/>
    <p:sldId id="1884" r:id="rId11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50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720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Aug%2015%202021%20Hospital%20Billing%20Staff.pdf" TargetMode="External"/><Relationship Id="rId4" Type="http://schemas.openxmlformats.org/officeDocument/2006/relationships/hyperlink" Target="https://epicsharepoint.houstonmethodist.org/sites/Epic/WebSolutions/Learning%20Materials/Aug%2015%202021%20Single%20Billing%20Office%20Staff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PB%20%20Companion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 dirty="0"/>
              <a:t>Billing (HB, SBO, PB)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Billing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Billing: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69331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HB CBO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Status Summary Activity tab moving permanently to Storyboard.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Prebilled charges appear in a more appropriate phase in a bundled episode.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Filter payments and adjustments in TX inquiry.</a:t>
            </a:r>
          </a:p>
          <a:p>
            <a:pPr>
              <a:spcAft>
                <a:spcPts val="0"/>
              </a:spcAft>
            </a:pPr>
            <a:endParaRPr lang="en-US" dirty="0">
              <a:latin typeface="Franklin Gothic Book" panose="020B05030201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SBO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Status Summary Activity Tab Moving Permanently to Storyboard.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Show Estimates in MyChart.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Filter Payments and Adjustments in Tx Inquiry. New Option When Unlinking Patient Records.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SBO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FCE79348-2F63-4FA8-B90C-8D8A0CBB1664}"/>
              </a:ext>
            </a:extLst>
          </p:cNvPr>
          <p:cNvSpPr/>
          <p:nvPr/>
        </p:nvSpPr>
        <p:spPr>
          <a:xfrm>
            <a:off x="6465346" y="412232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HB CBO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12531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Billing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Billing: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175432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PO CBO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Changes with Edit Visit Coverages.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Editing Words or Phrases.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View Claim History in Claim Edit Assistant.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Closing Accounts in Credit </a:t>
            </a:r>
            <a:r>
              <a:rPr lang="en-US" dirty="0" err="1">
                <a:latin typeface="Franklin Gothic Book" panose="020B0503020102020204" pitchFamily="34" charset="0"/>
              </a:rPr>
              <a:t>Workqueue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Demand Claim from the Follow-up </a:t>
            </a:r>
            <a:r>
              <a:rPr lang="en-US" dirty="0" err="1">
                <a:latin typeface="Franklin Gothic Book" panose="020B0503020102020204" pitchFamily="34" charset="0"/>
              </a:rPr>
              <a:t>Workqueue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PO CBO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1989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25993</TotalTime>
  <Words>537</Words>
  <Application>Microsoft Office PowerPoint</Application>
  <PresentationFormat>On-screen Show (4:3)</PresentationFormat>
  <Paragraphs>70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Billing</vt:lpstr>
      <vt:lpstr>Top Changes for Billing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1205</cp:revision>
  <cp:lastPrinted>2016-02-09T14:44:09Z</cp:lastPrinted>
  <dcterms:created xsi:type="dcterms:W3CDTF">2013-07-26T17:47:46Z</dcterms:created>
  <dcterms:modified xsi:type="dcterms:W3CDTF">2021-07-28T20:06:16Z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