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89" d="100"/>
          <a:sy n="89" d="100"/>
        </p:scale>
        <p:origin x="1764" y="9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Anesthesiologists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Anesthesia 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Anesthesia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Anesthesia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67765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Active or existing infusions can be added to intra-procedure medications.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Find and replace text.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Place recommended pre-op orders.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Show chat message text in workstation notifications.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New opioid medication icon in Storyboard.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Anesthesia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25851</TotalTime>
  <Words>430</Words>
  <Application>Microsoft Office PowerPoint</Application>
  <PresentationFormat>On-screen Show (4:3)</PresentationFormat>
  <Paragraphs>53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Anesthesia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1189</cp:revision>
  <cp:lastPrinted>2016-02-09T14:44:09Z</cp:lastPrinted>
  <dcterms:created xsi:type="dcterms:W3CDTF">2013-07-26T17:47:46Z</dcterms:created>
  <dcterms:modified xsi:type="dcterms:W3CDTF">2021-07-29T13:11:41Z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