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3" d="100"/>
          <a:sy n="73" d="100"/>
        </p:scale>
        <p:origin x="54" y="444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AMB%20Pharmacy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Ambulatory Pharmacy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96500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Ambulatory Pharmacy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Ambulatory Pharmacy: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67765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Fewer balance boxes for you to check.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Lot and Expiration Management now in Willow Ambulatory.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Spot duplicate prior authorization requests before they're sent.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New look for Storyboard allergies.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Get the whole story from RX Fill Status History.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Ambulatory Pharmacy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25916</TotalTime>
  <Words>438</Words>
  <Application>Microsoft Office PowerPoint</Application>
  <PresentationFormat>On-screen Show (4:3)</PresentationFormat>
  <Paragraphs>53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Ambulatory Pharmacy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Fewox, Marcella M.</cp:lastModifiedBy>
  <cp:revision>1197</cp:revision>
  <cp:lastPrinted>2016-02-09T14:44:09Z</cp:lastPrinted>
  <dcterms:created xsi:type="dcterms:W3CDTF">2013-07-26T17:47:46Z</dcterms:created>
  <dcterms:modified xsi:type="dcterms:W3CDTF">2021-07-28T20:05:38Z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