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1" r:id="rId6"/>
    <p:sldId id="1892" r:id="rId7"/>
    <p:sldId id="1893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78"/>
    <a:srgbClr val="AC0033"/>
    <a:srgbClr val="124A7E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89" d="100"/>
          <a:sy n="89" d="100"/>
        </p:scale>
        <p:origin x="1764" y="78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Ambulatory%20(Outpatient)%20Clinical%20Support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Ambulatory Clinical Support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0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1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394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</a:t>
            </a:r>
            <a:r>
              <a:rPr lang="en-US" sz="2800" dirty="0" err="1"/>
              <a:t>Amb</a:t>
            </a:r>
            <a:r>
              <a:rPr lang="en-US" sz="2800" dirty="0"/>
              <a:t>. Support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Ambulatory Clinical Support: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Request e-signatures from patients in MyChart.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Identify refill requests that don't match their original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Remove an extra click for documenting off schedule reasons.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Report on immunization administrations more effectively.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Quickly reconcile patient-entered questionnaires.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 err="1">
                <a:latin typeface="Franklin Gothic Book" panose="020B0503020102020204" pitchFamily="34" charset="0"/>
              </a:rPr>
              <a:t>Amb</a:t>
            </a:r>
            <a:r>
              <a:rPr lang="en-US" sz="1600" b="1" dirty="0">
                <a:latin typeface="Franklin Gothic Book" panose="020B0503020102020204" pitchFamily="34" charset="0"/>
              </a:rPr>
              <a:t>. Clinical Support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25804</TotalTime>
  <Words>440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Amb. Support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1187</cp:revision>
  <cp:lastPrinted>2016-02-09T14:44:09Z</cp:lastPrinted>
  <dcterms:created xsi:type="dcterms:W3CDTF">2013-07-26T17:47:46Z</dcterms:created>
  <dcterms:modified xsi:type="dcterms:W3CDTF">2021-07-29T13:12:45Z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