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955" r:id="rId5"/>
    <p:sldMasterId id="2147483990" r:id="rId6"/>
  </p:sldMasterIdLst>
  <p:notesMasterIdLst>
    <p:notesMasterId r:id="rId32"/>
  </p:notesMasterIdLst>
  <p:handoutMasterIdLst>
    <p:handoutMasterId r:id="rId33"/>
  </p:handoutMasterIdLst>
  <p:sldIdLst>
    <p:sldId id="317" r:id="rId7"/>
    <p:sldId id="615" r:id="rId8"/>
    <p:sldId id="617" r:id="rId9"/>
    <p:sldId id="347" r:id="rId10"/>
    <p:sldId id="606" r:id="rId11"/>
    <p:sldId id="611" r:id="rId12"/>
    <p:sldId id="603" r:id="rId13"/>
    <p:sldId id="602" r:id="rId14"/>
    <p:sldId id="618" r:id="rId15"/>
    <p:sldId id="619" r:id="rId16"/>
    <p:sldId id="621" r:id="rId17"/>
    <p:sldId id="609" r:id="rId18"/>
    <p:sldId id="264" r:id="rId19"/>
    <p:sldId id="612" r:id="rId20"/>
    <p:sldId id="613" r:id="rId21"/>
    <p:sldId id="614" r:id="rId22"/>
    <p:sldId id="588" r:id="rId23"/>
    <p:sldId id="595" r:id="rId24"/>
    <p:sldId id="616" r:id="rId25"/>
    <p:sldId id="517" r:id="rId26"/>
    <p:sldId id="462" r:id="rId27"/>
    <p:sldId id="383" r:id="rId28"/>
    <p:sldId id="509" r:id="rId29"/>
    <p:sldId id="378" r:id="rId30"/>
    <p:sldId id="315" r:id="rId31"/>
  </p:sldIdLst>
  <p:sldSz cx="9144000" cy="6858000" type="screen4x3"/>
  <p:notesSz cx="9296400" cy="7010400"/>
  <p:defaultTextStyle>
    <a:defPPr>
      <a:defRPr lang="en-US"/>
    </a:defPPr>
    <a:lvl1pPr algn="l" defTabSz="457200" rtl="0" fontAlgn="base">
      <a:spcBef>
        <a:spcPct val="0"/>
      </a:spcBef>
      <a:spcAft>
        <a:spcPct val="0"/>
      </a:spcAft>
      <a:defRPr kern="1200">
        <a:solidFill>
          <a:schemeClr val="tx1"/>
        </a:solidFill>
        <a:latin typeface="Arial" charset="0"/>
        <a:ea typeface="Geneva" charset="-128"/>
        <a:cs typeface="+mn-cs"/>
      </a:defRPr>
    </a:lvl1pPr>
    <a:lvl2pPr marL="457200" algn="l" defTabSz="457200" rtl="0" fontAlgn="base">
      <a:spcBef>
        <a:spcPct val="0"/>
      </a:spcBef>
      <a:spcAft>
        <a:spcPct val="0"/>
      </a:spcAft>
      <a:defRPr kern="1200">
        <a:solidFill>
          <a:schemeClr val="tx1"/>
        </a:solidFill>
        <a:latin typeface="Arial" charset="0"/>
        <a:ea typeface="Geneva" charset="-128"/>
        <a:cs typeface="+mn-cs"/>
      </a:defRPr>
    </a:lvl2pPr>
    <a:lvl3pPr marL="914400" algn="l" defTabSz="457200" rtl="0" fontAlgn="base">
      <a:spcBef>
        <a:spcPct val="0"/>
      </a:spcBef>
      <a:spcAft>
        <a:spcPct val="0"/>
      </a:spcAft>
      <a:defRPr kern="1200">
        <a:solidFill>
          <a:schemeClr val="tx1"/>
        </a:solidFill>
        <a:latin typeface="Arial" charset="0"/>
        <a:ea typeface="Geneva" charset="-128"/>
        <a:cs typeface="+mn-cs"/>
      </a:defRPr>
    </a:lvl3pPr>
    <a:lvl4pPr marL="1371600" algn="l" defTabSz="457200" rtl="0" fontAlgn="base">
      <a:spcBef>
        <a:spcPct val="0"/>
      </a:spcBef>
      <a:spcAft>
        <a:spcPct val="0"/>
      </a:spcAft>
      <a:defRPr kern="1200">
        <a:solidFill>
          <a:schemeClr val="tx1"/>
        </a:solidFill>
        <a:latin typeface="Arial" charset="0"/>
        <a:ea typeface="Geneva" charset="-128"/>
        <a:cs typeface="+mn-cs"/>
      </a:defRPr>
    </a:lvl4pPr>
    <a:lvl5pPr marL="1828800" algn="l" defTabSz="457200" rtl="0" fontAlgn="base">
      <a:spcBef>
        <a:spcPct val="0"/>
      </a:spcBef>
      <a:spcAft>
        <a:spcPct val="0"/>
      </a:spcAft>
      <a:defRPr kern="1200">
        <a:solidFill>
          <a:schemeClr val="tx1"/>
        </a:solidFill>
        <a:latin typeface="Arial" charset="0"/>
        <a:ea typeface="Geneva" charset="-128"/>
        <a:cs typeface="+mn-cs"/>
      </a:defRPr>
    </a:lvl5pPr>
    <a:lvl6pPr marL="2286000" algn="l" defTabSz="914400" rtl="0" eaLnBrk="1" latinLnBrk="0" hangingPunct="1">
      <a:defRPr kern="1200">
        <a:solidFill>
          <a:schemeClr val="tx1"/>
        </a:solidFill>
        <a:latin typeface="Arial" charset="0"/>
        <a:ea typeface="Geneva" charset="-128"/>
        <a:cs typeface="+mn-cs"/>
      </a:defRPr>
    </a:lvl6pPr>
    <a:lvl7pPr marL="2743200" algn="l" defTabSz="914400" rtl="0" eaLnBrk="1" latinLnBrk="0" hangingPunct="1">
      <a:defRPr kern="1200">
        <a:solidFill>
          <a:schemeClr val="tx1"/>
        </a:solidFill>
        <a:latin typeface="Arial" charset="0"/>
        <a:ea typeface="Geneva" charset="-128"/>
        <a:cs typeface="+mn-cs"/>
      </a:defRPr>
    </a:lvl7pPr>
    <a:lvl8pPr marL="3200400" algn="l" defTabSz="914400" rtl="0" eaLnBrk="1" latinLnBrk="0" hangingPunct="1">
      <a:defRPr kern="1200">
        <a:solidFill>
          <a:schemeClr val="tx1"/>
        </a:solidFill>
        <a:latin typeface="Arial" charset="0"/>
        <a:ea typeface="Geneva" charset="-128"/>
        <a:cs typeface="+mn-cs"/>
      </a:defRPr>
    </a:lvl8pPr>
    <a:lvl9pPr marL="3657600" algn="l" defTabSz="914400" rtl="0" eaLnBrk="1" latinLnBrk="0" hangingPunct="1">
      <a:defRPr kern="1200">
        <a:solidFill>
          <a:schemeClr val="tx1"/>
        </a:solidFill>
        <a:latin typeface="Arial" charset="0"/>
        <a:ea typeface="Geneva" charset="-128"/>
        <a:cs typeface="+mn-cs"/>
      </a:defRPr>
    </a:lvl9pPr>
  </p:defaultTextStyle>
  <p:extLst>
    <p:ext uri="{521415D9-36F7-43E2-AB2F-B90AF26B5E84}">
      <p14:sectionLst xmlns:p14="http://schemas.microsoft.com/office/powerpoint/2010/main">
        <p14:section name="Default Section" id="{A21FE909-B9E2-4E08-9A00-684CDD5F5F50}">
          <p14:sldIdLst>
            <p14:sldId id="317"/>
            <p14:sldId id="615"/>
            <p14:sldId id="617"/>
            <p14:sldId id="347"/>
            <p14:sldId id="606"/>
            <p14:sldId id="611"/>
            <p14:sldId id="603"/>
            <p14:sldId id="602"/>
            <p14:sldId id="618"/>
            <p14:sldId id="619"/>
            <p14:sldId id="621"/>
            <p14:sldId id="609"/>
            <p14:sldId id="264"/>
            <p14:sldId id="612"/>
            <p14:sldId id="613"/>
            <p14:sldId id="614"/>
            <p14:sldId id="588"/>
            <p14:sldId id="595"/>
            <p14:sldId id="616"/>
            <p14:sldId id="517"/>
            <p14:sldId id="462"/>
            <p14:sldId id="383"/>
            <p14:sldId id="509"/>
            <p14:sldId id="378"/>
            <p14:sldId id="31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Young, Angela" initials="YA" lastIdx="10" clrIdx="0">
    <p:extLst>
      <p:ext uri="{19B8F6BF-5375-455C-9EA6-DF929625EA0E}">
        <p15:presenceInfo xmlns:p15="http://schemas.microsoft.com/office/powerpoint/2012/main" userId="S-1-5-21-13848425-596468484-2028798650-578104" providerId="AD"/>
      </p:ext>
    </p:extLst>
  </p:cmAuthor>
  <p:cmAuthor id="2" name="Archer, Ebonie" initials="AE" lastIdx="1" clrIdx="1">
    <p:extLst>
      <p:ext uri="{19B8F6BF-5375-455C-9EA6-DF929625EA0E}">
        <p15:presenceInfo xmlns:p15="http://schemas.microsoft.com/office/powerpoint/2012/main" userId="S::earcher@houstonmethodist.org::b86fcd63-fec5-47b2-87d4-4acc325f1cb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B000"/>
    <a:srgbClr val="AC0033"/>
    <a:srgbClr val="9CD2E6"/>
    <a:srgbClr val="749ABB"/>
    <a:srgbClr val="FF3300"/>
    <a:srgbClr val="007078"/>
    <a:srgbClr val="DCE6F2"/>
    <a:srgbClr val="E24301"/>
    <a:srgbClr val="6A813B"/>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02" autoAdjust="0"/>
    <p:restoredTop sz="89988" autoAdjust="0"/>
  </p:normalViewPr>
  <p:slideViewPr>
    <p:cSldViewPr snapToGrid="0" snapToObjects="1">
      <p:cViewPr varScale="1">
        <p:scale>
          <a:sx n="102" d="100"/>
          <a:sy n="102" d="100"/>
        </p:scale>
        <p:origin x="198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2292"/>
    </p:cViewPr>
  </p:sorterViewPr>
  <p:notesViewPr>
    <p:cSldViewPr snapToGrid="0" snapToObjects="1">
      <p:cViewPr varScale="1">
        <p:scale>
          <a:sx n="65" d="100"/>
          <a:sy n="65" d="100"/>
        </p:scale>
        <p:origin x="2549" y="5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presProps" Target="presProps.xml"/><Relationship Id="rId8" Type="http://schemas.openxmlformats.org/officeDocument/2006/relationships/slide" Target="slides/slide2.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2" y="0"/>
            <a:ext cx="4028858" cy="351015"/>
          </a:xfrm>
          <a:prstGeom prst="rect">
            <a:avLst/>
          </a:prstGeom>
        </p:spPr>
        <p:txBody>
          <a:bodyPr vert="horz" lIns="91440" tIns="45720" rIns="91440" bIns="45720" rtlCol="0"/>
          <a:lstStyle>
            <a:lvl1pPr algn="l" fontAlgn="auto">
              <a:spcBef>
                <a:spcPts val="0"/>
              </a:spcBef>
              <a:spcAft>
                <a:spcPts val="0"/>
              </a:spcAft>
              <a:defRPr sz="1200">
                <a:latin typeface="Franklin Gothic Book" pitchFamily="34" charset="0"/>
                <a:ea typeface="+mn-ea"/>
                <a:cs typeface="+mn-cs"/>
              </a:defRPr>
            </a:lvl1pPr>
          </a:lstStyle>
          <a:p>
            <a:pPr>
              <a:defRPr/>
            </a:pPr>
            <a:endParaRPr lang="en-US" dirty="0"/>
          </a:p>
        </p:txBody>
      </p:sp>
      <p:sp>
        <p:nvSpPr>
          <p:cNvPr id="3" name="Date Placeholder 2"/>
          <p:cNvSpPr>
            <a:spLocks noGrp="1"/>
          </p:cNvSpPr>
          <p:nvPr>
            <p:ph type="dt" sz="quarter" idx="1"/>
          </p:nvPr>
        </p:nvSpPr>
        <p:spPr>
          <a:xfrm>
            <a:off x="5265469" y="0"/>
            <a:ext cx="4028858" cy="351015"/>
          </a:xfrm>
          <a:prstGeom prst="rect">
            <a:avLst/>
          </a:prstGeom>
        </p:spPr>
        <p:txBody>
          <a:bodyPr vert="horz" wrap="square" lIns="91440" tIns="45720" rIns="91440" bIns="45720" numCol="1" anchor="t" anchorCtr="0" compatLnSpc="1">
            <a:prstTxWarp prst="textNoShape">
              <a:avLst/>
            </a:prstTxWarp>
          </a:bodyPr>
          <a:lstStyle>
            <a:lvl1pPr algn="r">
              <a:defRPr sz="1200" smtClean="0">
                <a:latin typeface="Franklin Gothic Book" pitchFamily="34" charset="0"/>
              </a:defRPr>
            </a:lvl1pPr>
          </a:lstStyle>
          <a:p>
            <a:pPr>
              <a:defRPr/>
            </a:pPr>
            <a:fld id="{71150F2E-8FB1-4692-83E5-770D341B9EC0}" type="datetime1">
              <a:rPr lang="en-US"/>
              <a:pPr>
                <a:defRPr/>
              </a:pPr>
              <a:t>7/8/2021</a:t>
            </a:fld>
            <a:endParaRPr lang="en-US" dirty="0"/>
          </a:p>
        </p:txBody>
      </p:sp>
      <p:sp>
        <p:nvSpPr>
          <p:cNvPr id="4" name="Footer Placeholder 3"/>
          <p:cNvSpPr>
            <a:spLocks noGrp="1"/>
          </p:cNvSpPr>
          <p:nvPr>
            <p:ph type="ftr" sz="quarter" idx="2"/>
          </p:nvPr>
        </p:nvSpPr>
        <p:spPr>
          <a:xfrm>
            <a:off x="12" y="6658150"/>
            <a:ext cx="4028858" cy="351015"/>
          </a:xfrm>
          <a:prstGeom prst="rect">
            <a:avLst/>
          </a:prstGeom>
        </p:spPr>
        <p:txBody>
          <a:bodyPr vert="horz" lIns="91440" tIns="45720" rIns="91440" bIns="45720" rtlCol="0" anchor="b"/>
          <a:lstStyle>
            <a:lvl1pPr algn="l" fontAlgn="auto">
              <a:spcBef>
                <a:spcPts val="0"/>
              </a:spcBef>
              <a:spcAft>
                <a:spcPts val="0"/>
              </a:spcAft>
              <a:defRPr sz="1200">
                <a:latin typeface="Franklin Gothic Book" pitchFamily="34" charset="0"/>
                <a:ea typeface="+mn-ea"/>
                <a:cs typeface="+mn-cs"/>
              </a:defRPr>
            </a:lvl1pPr>
          </a:lstStyle>
          <a:p>
            <a:pPr>
              <a:defRPr/>
            </a:pPr>
            <a:endParaRPr lang="en-US" dirty="0"/>
          </a:p>
        </p:txBody>
      </p:sp>
      <p:sp>
        <p:nvSpPr>
          <p:cNvPr id="5" name="Slide Number Placeholder 4"/>
          <p:cNvSpPr>
            <a:spLocks noGrp="1"/>
          </p:cNvSpPr>
          <p:nvPr>
            <p:ph type="sldNum" sz="quarter" idx="3"/>
          </p:nvPr>
        </p:nvSpPr>
        <p:spPr>
          <a:xfrm>
            <a:off x="5265469" y="6658150"/>
            <a:ext cx="4028858" cy="351015"/>
          </a:xfrm>
          <a:prstGeom prst="rect">
            <a:avLst/>
          </a:prstGeom>
        </p:spPr>
        <p:txBody>
          <a:bodyPr vert="horz" wrap="square" lIns="91440" tIns="45720" rIns="91440" bIns="45720" numCol="1" anchor="b" anchorCtr="0" compatLnSpc="1">
            <a:prstTxWarp prst="textNoShape">
              <a:avLst/>
            </a:prstTxWarp>
          </a:bodyPr>
          <a:lstStyle>
            <a:lvl1pPr algn="r">
              <a:defRPr sz="1200" smtClean="0">
                <a:latin typeface="Franklin Gothic Book" pitchFamily="34" charset="0"/>
              </a:defRPr>
            </a:lvl1pPr>
          </a:lstStyle>
          <a:p>
            <a:pPr>
              <a:defRPr/>
            </a:pPr>
            <a:fld id="{97116EB6-1BA8-477E-93F5-F62FF51E28B1}" type="slidenum">
              <a:rPr lang="en-US"/>
              <a:pPr>
                <a:defRPr/>
              </a:pPr>
              <a:t>‹#›</a:t>
            </a:fld>
            <a:endParaRPr lang="en-US" dirty="0"/>
          </a:p>
        </p:txBody>
      </p:sp>
    </p:spTree>
    <p:extLst>
      <p:ext uri="{BB962C8B-B14F-4D97-AF65-F5344CB8AC3E}">
        <p14:creationId xmlns:p14="http://schemas.microsoft.com/office/powerpoint/2010/main" val="3962203477"/>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2" y="0"/>
            <a:ext cx="4028858" cy="351015"/>
          </a:xfrm>
          <a:prstGeom prst="rect">
            <a:avLst/>
          </a:prstGeom>
        </p:spPr>
        <p:txBody>
          <a:bodyPr vert="horz" lIns="91440" tIns="45720" rIns="91440" bIns="45720" rtlCol="0"/>
          <a:lstStyle>
            <a:lvl1pPr algn="l" fontAlgn="auto">
              <a:spcBef>
                <a:spcPts val="0"/>
              </a:spcBef>
              <a:spcAft>
                <a:spcPts val="0"/>
              </a:spcAft>
              <a:defRPr sz="1200">
                <a:latin typeface="Franklin Gothic Book" pitchFamily="34" charset="0"/>
                <a:ea typeface="+mn-ea"/>
                <a:cs typeface="+mn-cs"/>
              </a:defRPr>
            </a:lvl1pPr>
          </a:lstStyle>
          <a:p>
            <a:pPr>
              <a:defRPr/>
            </a:pPr>
            <a:endParaRPr lang="en-US" dirty="0"/>
          </a:p>
        </p:txBody>
      </p:sp>
      <p:sp>
        <p:nvSpPr>
          <p:cNvPr id="3" name="Date Placeholder 2"/>
          <p:cNvSpPr>
            <a:spLocks noGrp="1"/>
          </p:cNvSpPr>
          <p:nvPr>
            <p:ph type="dt" idx="1"/>
          </p:nvPr>
        </p:nvSpPr>
        <p:spPr>
          <a:xfrm>
            <a:off x="5265469" y="0"/>
            <a:ext cx="4028858" cy="351015"/>
          </a:xfrm>
          <a:prstGeom prst="rect">
            <a:avLst/>
          </a:prstGeom>
        </p:spPr>
        <p:txBody>
          <a:bodyPr vert="horz" wrap="square" lIns="91440" tIns="45720" rIns="91440" bIns="45720" numCol="1" anchor="t" anchorCtr="0" compatLnSpc="1">
            <a:prstTxWarp prst="textNoShape">
              <a:avLst/>
            </a:prstTxWarp>
          </a:bodyPr>
          <a:lstStyle>
            <a:lvl1pPr algn="r">
              <a:defRPr sz="1200" smtClean="0">
                <a:latin typeface="Franklin Gothic Book" pitchFamily="34" charset="0"/>
              </a:defRPr>
            </a:lvl1pPr>
          </a:lstStyle>
          <a:p>
            <a:pPr>
              <a:defRPr/>
            </a:pPr>
            <a:fld id="{EF3D220E-8944-483C-B186-E54C23880DA4}" type="datetime1">
              <a:rPr lang="en-US"/>
              <a:pPr>
                <a:defRPr/>
              </a:pPr>
              <a:t>7/8/2021</a:t>
            </a:fld>
            <a:endParaRPr lang="en-US" dirty="0"/>
          </a:p>
        </p:txBody>
      </p:sp>
      <p:sp>
        <p:nvSpPr>
          <p:cNvPr id="4" name="Slide Image Placeholder 3"/>
          <p:cNvSpPr>
            <a:spLocks noGrp="1" noRot="1" noChangeAspect="1"/>
          </p:cNvSpPr>
          <p:nvPr>
            <p:ph type="sldImg" idx="2"/>
          </p:nvPr>
        </p:nvSpPr>
        <p:spPr>
          <a:xfrm>
            <a:off x="2895600" y="525463"/>
            <a:ext cx="3505200" cy="26289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930060" y="3329696"/>
            <a:ext cx="7436286" cy="3155422"/>
          </a:xfrm>
          <a:prstGeom prst="rect">
            <a:avLst/>
          </a:prstGeom>
        </p:spPr>
        <p:txBody>
          <a:bodyPr vert="horz" lIns="91440" tIns="45720" rIns="91440" bIns="4572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Footer Placeholder 5"/>
          <p:cNvSpPr>
            <a:spLocks noGrp="1"/>
          </p:cNvSpPr>
          <p:nvPr>
            <p:ph type="ftr" sz="quarter" idx="4"/>
          </p:nvPr>
        </p:nvSpPr>
        <p:spPr>
          <a:xfrm>
            <a:off x="12" y="6658150"/>
            <a:ext cx="4028858" cy="351015"/>
          </a:xfrm>
          <a:prstGeom prst="rect">
            <a:avLst/>
          </a:prstGeom>
        </p:spPr>
        <p:txBody>
          <a:bodyPr vert="horz" lIns="91440" tIns="45720" rIns="91440" bIns="45720" rtlCol="0" anchor="b"/>
          <a:lstStyle>
            <a:lvl1pPr algn="l" fontAlgn="auto">
              <a:spcBef>
                <a:spcPts val="0"/>
              </a:spcBef>
              <a:spcAft>
                <a:spcPts val="0"/>
              </a:spcAft>
              <a:defRPr sz="1200">
                <a:latin typeface="Franklin Gothic Book" pitchFamily="34" charset="0"/>
                <a:ea typeface="+mn-ea"/>
                <a:cs typeface="+mn-cs"/>
              </a:defRPr>
            </a:lvl1pPr>
          </a:lstStyle>
          <a:p>
            <a:pPr>
              <a:defRPr/>
            </a:pPr>
            <a:endParaRPr lang="en-US" dirty="0"/>
          </a:p>
        </p:txBody>
      </p:sp>
      <p:sp>
        <p:nvSpPr>
          <p:cNvPr id="7" name="Slide Number Placeholder 6"/>
          <p:cNvSpPr>
            <a:spLocks noGrp="1"/>
          </p:cNvSpPr>
          <p:nvPr>
            <p:ph type="sldNum" sz="quarter" idx="5"/>
          </p:nvPr>
        </p:nvSpPr>
        <p:spPr>
          <a:xfrm>
            <a:off x="5265469" y="6658150"/>
            <a:ext cx="4028858" cy="351015"/>
          </a:xfrm>
          <a:prstGeom prst="rect">
            <a:avLst/>
          </a:prstGeom>
        </p:spPr>
        <p:txBody>
          <a:bodyPr vert="horz" wrap="square" lIns="91440" tIns="45720" rIns="91440" bIns="45720" numCol="1" anchor="b" anchorCtr="0" compatLnSpc="1">
            <a:prstTxWarp prst="textNoShape">
              <a:avLst/>
            </a:prstTxWarp>
          </a:bodyPr>
          <a:lstStyle>
            <a:lvl1pPr algn="r">
              <a:defRPr sz="1200" smtClean="0">
                <a:latin typeface="Franklin Gothic Book" pitchFamily="34" charset="0"/>
              </a:defRPr>
            </a:lvl1pPr>
          </a:lstStyle>
          <a:p>
            <a:pPr>
              <a:defRPr/>
            </a:pPr>
            <a:fld id="{1E579314-CA7C-45E7-8585-C9908FFFADCB}" type="slidenum">
              <a:rPr lang="en-US"/>
              <a:pPr>
                <a:defRPr/>
              </a:pPr>
              <a:t>‹#›</a:t>
            </a:fld>
            <a:endParaRPr lang="en-US" dirty="0"/>
          </a:p>
        </p:txBody>
      </p:sp>
    </p:spTree>
    <p:extLst>
      <p:ext uri="{BB962C8B-B14F-4D97-AF65-F5344CB8AC3E}">
        <p14:creationId xmlns:p14="http://schemas.microsoft.com/office/powerpoint/2010/main" val="494970330"/>
      </p:ext>
    </p:extLst>
  </p:cSld>
  <p:clrMap bg1="lt1" tx1="dk1" bg2="lt2" tx2="dk2" accent1="accent1" accent2="accent2" accent3="accent3" accent4="accent4" accent5="accent5" accent6="accent6" hlink="hlink" folHlink="folHlink"/>
  <p:hf hdr="0" dt="0"/>
  <p:notesStyle>
    <a:lvl1pPr algn="l" defTabSz="457200" rtl="0" eaLnBrk="0" fontAlgn="base" hangingPunct="0">
      <a:spcBef>
        <a:spcPct val="30000"/>
      </a:spcBef>
      <a:spcAft>
        <a:spcPct val="0"/>
      </a:spcAft>
      <a:defRPr sz="1200" kern="1200">
        <a:solidFill>
          <a:schemeClr val="tx1"/>
        </a:solidFill>
        <a:latin typeface="Franklin Gothic Book" pitchFamily="34" charset="0"/>
        <a:ea typeface="Geneva" charset="-128"/>
        <a:cs typeface="Franklin Gothic Book" pitchFamily="34" charset="0"/>
      </a:defRPr>
    </a:lvl1pPr>
    <a:lvl2pPr marL="457200" algn="l" defTabSz="457200" rtl="0" eaLnBrk="0" fontAlgn="base" hangingPunct="0">
      <a:spcBef>
        <a:spcPct val="30000"/>
      </a:spcBef>
      <a:spcAft>
        <a:spcPct val="0"/>
      </a:spcAft>
      <a:defRPr sz="1200" kern="1200">
        <a:solidFill>
          <a:schemeClr val="tx1"/>
        </a:solidFill>
        <a:latin typeface="Franklin Gothic Book" pitchFamily="34" charset="0"/>
        <a:ea typeface="Geneva" charset="-128"/>
        <a:cs typeface="Franklin Gothic Book" pitchFamily="34" charset="0"/>
      </a:defRPr>
    </a:lvl2pPr>
    <a:lvl3pPr marL="914400" algn="l" defTabSz="457200" rtl="0" eaLnBrk="0" fontAlgn="base" hangingPunct="0">
      <a:spcBef>
        <a:spcPct val="30000"/>
      </a:spcBef>
      <a:spcAft>
        <a:spcPct val="0"/>
      </a:spcAft>
      <a:defRPr sz="1200" kern="1200">
        <a:solidFill>
          <a:schemeClr val="tx1"/>
        </a:solidFill>
        <a:latin typeface="Franklin Gothic Book" pitchFamily="34" charset="0"/>
        <a:ea typeface="MS PGothic" pitchFamily="34" charset="-128"/>
        <a:cs typeface="MS PGothic" pitchFamily="34" charset="-128"/>
      </a:defRPr>
    </a:lvl3pPr>
    <a:lvl4pPr marL="1371600" algn="l" defTabSz="457200" rtl="0" eaLnBrk="0" fontAlgn="base" hangingPunct="0">
      <a:spcBef>
        <a:spcPct val="30000"/>
      </a:spcBef>
      <a:spcAft>
        <a:spcPct val="0"/>
      </a:spcAft>
      <a:defRPr sz="1200" kern="1200">
        <a:solidFill>
          <a:schemeClr val="tx1"/>
        </a:solidFill>
        <a:latin typeface="Franklin Gothic Book" pitchFamily="34" charset="0"/>
        <a:ea typeface="MS PGothic" pitchFamily="34" charset="-128"/>
        <a:cs typeface="MS PGothic" pitchFamily="34" charset="-128"/>
      </a:defRPr>
    </a:lvl4pPr>
    <a:lvl5pPr marL="1828800" algn="l" defTabSz="457200" rtl="0" eaLnBrk="0" fontAlgn="base" hangingPunct="0">
      <a:spcBef>
        <a:spcPct val="30000"/>
      </a:spcBef>
      <a:spcAft>
        <a:spcPct val="0"/>
      </a:spcAft>
      <a:defRPr sz="1200" kern="1200">
        <a:solidFill>
          <a:schemeClr val="tx1"/>
        </a:solidFill>
        <a:latin typeface="Franklin Gothic Book" pitchFamily="34" charset="0"/>
        <a:ea typeface="MS PGothic" pitchFamily="34" charset="-128"/>
        <a:cs typeface="MS PGothic" pitchFamily="34"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E579314-CA7C-45E7-8585-C9908FFFADCB}" type="slidenum">
              <a:rPr lang="en-US" smtClean="0"/>
              <a:pPr>
                <a:defRPr/>
              </a:pPr>
              <a:t>1</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Tree>
    <p:extLst>
      <p:ext uri="{BB962C8B-B14F-4D97-AF65-F5344CB8AC3E}">
        <p14:creationId xmlns:p14="http://schemas.microsoft.com/office/powerpoint/2010/main" val="12448602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pPr>
              <a:defRPr/>
            </a:pPr>
            <a:endParaRPr lang="en-US" dirty="0"/>
          </a:p>
        </p:txBody>
      </p:sp>
      <p:sp>
        <p:nvSpPr>
          <p:cNvPr id="5" name="Slide Number Placeholder 4"/>
          <p:cNvSpPr>
            <a:spLocks noGrp="1"/>
          </p:cNvSpPr>
          <p:nvPr>
            <p:ph type="sldNum" sz="quarter" idx="5"/>
          </p:nvPr>
        </p:nvSpPr>
        <p:spPr/>
        <p:txBody>
          <a:bodyPr/>
          <a:lstStyle/>
          <a:p>
            <a:pPr>
              <a:defRPr/>
            </a:pPr>
            <a:fld id="{1E579314-CA7C-45E7-8585-C9908FFFADCB}" type="slidenum">
              <a:rPr lang="en-US" smtClean="0"/>
              <a:pPr>
                <a:defRPr/>
              </a:pPr>
              <a:t>8</a:t>
            </a:fld>
            <a:endParaRPr lang="en-US" dirty="0"/>
          </a:p>
        </p:txBody>
      </p:sp>
    </p:spTree>
    <p:extLst>
      <p:ext uri="{BB962C8B-B14F-4D97-AF65-F5344CB8AC3E}">
        <p14:creationId xmlns:p14="http://schemas.microsoft.com/office/powerpoint/2010/main" val="41904972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pPr>
              <a:defRPr/>
            </a:pPr>
            <a:endParaRPr lang="en-US" dirty="0"/>
          </a:p>
        </p:txBody>
      </p:sp>
      <p:sp>
        <p:nvSpPr>
          <p:cNvPr id="5" name="Slide Number Placeholder 4"/>
          <p:cNvSpPr>
            <a:spLocks noGrp="1"/>
          </p:cNvSpPr>
          <p:nvPr>
            <p:ph type="sldNum" sz="quarter" idx="5"/>
          </p:nvPr>
        </p:nvSpPr>
        <p:spPr/>
        <p:txBody>
          <a:bodyPr/>
          <a:lstStyle/>
          <a:p>
            <a:pPr>
              <a:defRPr/>
            </a:pPr>
            <a:fld id="{1E579314-CA7C-45E7-8585-C9908FFFADCB}" type="slidenum">
              <a:rPr lang="en-US" smtClean="0"/>
              <a:pPr>
                <a:defRPr/>
              </a:pPr>
              <a:t>12</a:t>
            </a:fld>
            <a:endParaRPr lang="en-US" dirty="0"/>
          </a:p>
        </p:txBody>
      </p:sp>
    </p:spTree>
    <p:extLst>
      <p:ext uri="{BB962C8B-B14F-4D97-AF65-F5344CB8AC3E}">
        <p14:creationId xmlns:p14="http://schemas.microsoft.com/office/powerpoint/2010/main" val="3630474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ea typeface="Geneva"/>
            </a:endParaRPr>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Franklin Gothic Book" panose="020B0503020102020204" pitchFamily="34" charset="0"/>
                <a:ea typeface="Geneva"/>
                <a:cs typeface="Franklin Gothic Book" panose="020B0503020102020204" pitchFamily="34" charset="0"/>
              </a:defRPr>
            </a:lvl1pPr>
            <a:lvl2pPr marL="742950" indent="-285750">
              <a:spcBef>
                <a:spcPct val="30000"/>
              </a:spcBef>
              <a:defRPr sz="1200">
                <a:solidFill>
                  <a:schemeClr val="tx1"/>
                </a:solidFill>
                <a:latin typeface="Franklin Gothic Book" panose="020B0503020102020204" pitchFamily="34" charset="0"/>
                <a:ea typeface="Geneva"/>
                <a:cs typeface="Franklin Gothic Book" panose="020B0503020102020204" pitchFamily="34" charset="0"/>
              </a:defRPr>
            </a:lvl2pPr>
            <a:lvl3pPr marL="1143000" indent="-228600">
              <a:spcBef>
                <a:spcPct val="30000"/>
              </a:spcBef>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3pPr>
            <a:lvl4pPr marL="1600200" indent="-228600">
              <a:spcBef>
                <a:spcPct val="30000"/>
              </a:spcBef>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4pPr>
            <a:lvl5pPr marL="2057400" indent="-228600">
              <a:spcBef>
                <a:spcPct val="30000"/>
              </a:spcBef>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9pPr>
          </a:lstStyle>
          <a:p>
            <a:pPr>
              <a:spcBef>
                <a:spcPct val="0"/>
              </a:spcBef>
            </a:pPr>
            <a:fld id="{508BC1DA-F860-4EEC-84FF-1C8B2AD00C29}" type="slidenum">
              <a:rPr lang="en-US" altLang="en-US" smtClean="0"/>
              <a:pPr>
                <a:spcBef>
                  <a:spcPct val="0"/>
                </a:spcBef>
              </a:pPr>
              <a:t>13</a:t>
            </a:fld>
            <a:endParaRPr lang="en-US" altLang="en-US"/>
          </a:p>
        </p:txBody>
      </p:sp>
    </p:spTree>
    <p:extLst>
      <p:ext uri="{BB962C8B-B14F-4D97-AF65-F5344CB8AC3E}">
        <p14:creationId xmlns:p14="http://schemas.microsoft.com/office/powerpoint/2010/main" val="33746638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ea typeface="Geneva"/>
            </a:endParaRPr>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Franklin Gothic Book" panose="020B0503020102020204" pitchFamily="34" charset="0"/>
                <a:ea typeface="Geneva"/>
                <a:cs typeface="Franklin Gothic Book" panose="020B0503020102020204" pitchFamily="34" charset="0"/>
              </a:defRPr>
            </a:lvl1pPr>
            <a:lvl2pPr marL="742950" indent="-285750">
              <a:spcBef>
                <a:spcPct val="30000"/>
              </a:spcBef>
              <a:defRPr sz="1200">
                <a:solidFill>
                  <a:schemeClr val="tx1"/>
                </a:solidFill>
                <a:latin typeface="Franklin Gothic Book" panose="020B0503020102020204" pitchFamily="34" charset="0"/>
                <a:ea typeface="Geneva"/>
                <a:cs typeface="Franklin Gothic Book" panose="020B0503020102020204" pitchFamily="34" charset="0"/>
              </a:defRPr>
            </a:lvl2pPr>
            <a:lvl3pPr marL="1143000" indent="-228600">
              <a:spcBef>
                <a:spcPct val="30000"/>
              </a:spcBef>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3pPr>
            <a:lvl4pPr marL="1600200" indent="-228600">
              <a:spcBef>
                <a:spcPct val="30000"/>
              </a:spcBef>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4pPr>
            <a:lvl5pPr marL="2057400" indent="-228600">
              <a:spcBef>
                <a:spcPct val="30000"/>
              </a:spcBef>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9pPr>
          </a:lstStyle>
          <a:p>
            <a:pPr>
              <a:spcBef>
                <a:spcPct val="0"/>
              </a:spcBef>
            </a:pPr>
            <a:fld id="{508BC1DA-F860-4EEC-84FF-1C8B2AD00C29}" type="slidenum">
              <a:rPr lang="en-US" altLang="en-US" smtClean="0"/>
              <a:pPr>
                <a:spcBef>
                  <a:spcPct val="0"/>
                </a:spcBef>
              </a:pPr>
              <a:t>14</a:t>
            </a:fld>
            <a:endParaRPr lang="en-US" altLang="en-US"/>
          </a:p>
        </p:txBody>
      </p:sp>
    </p:spTree>
    <p:extLst>
      <p:ext uri="{BB962C8B-B14F-4D97-AF65-F5344CB8AC3E}">
        <p14:creationId xmlns:p14="http://schemas.microsoft.com/office/powerpoint/2010/main" val="22899815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ea typeface="Geneva"/>
            </a:endParaRPr>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Franklin Gothic Book" panose="020B0503020102020204" pitchFamily="34" charset="0"/>
                <a:ea typeface="Geneva"/>
                <a:cs typeface="Franklin Gothic Book" panose="020B0503020102020204" pitchFamily="34" charset="0"/>
              </a:defRPr>
            </a:lvl1pPr>
            <a:lvl2pPr marL="742950" indent="-285750">
              <a:spcBef>
                <a:spcPct val="30000"/>
              </a:spcBef>
              <a:defRPr sz="1200">
                <a:solidFill>
                  <a:schemeClr val="tx1"/>
                </a:solidFill>
                <a:latin typeface="Franklin Gothic Book" panose="020B0503020102020204" pitchFamily="34" charset="0"/>
                <a:ea typeface="Geneva"/>
                <a:cs typeface="Franklin Gothic Book" panose="020B0503020102020204" pitchFamily="34" charset="0"/>
              </a:defRPr>
            </a:lvl2pPr>
            <a:lvl3pPr marL="1143000" indent="-228600">
              <a:spcBef>
                <a:spcPct val="30000"/>
              </a:spcBef>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3pPr>
            <a:lvl4pPr marL="1600200" indent="-228600">
              <a:spcBef>
                <a:spcPct val="30000"/>
              </a:spcBef>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4pPr>
            <a:lvl5pPr marL="2057400" indent="-228600">
              <a:spcBef>
                <a:spcPct val="30000"/>
              </a:spcBef>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9pPr>
          </a:lstStyle>
          <a:p>
            <a:pPr>
              <a:spcBef>
                <a:spcPct val="0"/>
              </a:spcBef>
            </a:pPr>
            <a:fld id="{508BC1DA-F860-4EEC-84FF-1C8B2AD00C29}" type="slidenum">
              <a:rPr lang="en-US" altLang="en-US" smtClean="0"/>
              <a:pPr>
                <a:spcBef>
                  <a:spcPct val="0"/>
                </a:spcBef>
              </a:pPr>
              <a:t>15</a:t>
            </a:fld>
            <a:endParaRPr lang="en-US" altLang="en-US"/>
          </a:p>
        </p:txBody>
      </p:sp>
    </p:spTree>
    <p:extLst>
      <p:ext uri="{BB962C8B-B14F-4D97-AF65-F5344CB8AC3E}">
        <p14:creationId xmlns:p14="http://schemas.microsoft.com/office/powerpoint/2010/main" val="20651561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ea typeface="Geneva"/>
            </a:endParaRPr>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Franklin Gothic Book" panose="020B0503020102020204" pitchFamily="34" charset="0"/>
                <a:ea typeface="Geneva"/>
                <a:cs typeface="Franklin Gothic Book" panose="020B0503020102020204" pitchFamily="34" charset="0"/>
              </a:defRPr>
            </a:lvl1pPr>
            <a:lvl2pPr marL="742950" indent="-285750">
              <a:spcBef>
                <a:spcPct val="30000"/>
              </a:spcBef>
              <a:defRPr sz="1200">
                <a:solidFill>
                  <a:schemeClr val="tx1"/>
                </a:solidFill>
                <a:latin typeface="Franklin Gothic Book" panose="020B0503020102020204" pitchFamily="34" charset="0"/>
                <a:ea typeface="Geneva"/>
                <a:cs typeface="Franklin Gothic Book" panose="020B0503020102020204" pitchFamily="34" charset="0"/>
              </a:defRPr>
            </a:lvl2pPr>
            <a:lvl3pPr marL="1143000" indent="-228600">
              <a:spcBef>
                <a:spcPct val="30000"/>
              </a:spcBef>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3pPr>
            <a:lvl4pPr marL="1600200" indent="-228600">
              <a:spcBef>
                <a:spcPct val="30000"/>
              </a:spcBef>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4pPr>
            <a:lvl5pPr marL="2057400" indent="-228600">
              <a:spcBef>
                <a:spcPct val="30000"/>
              </a:spcBef>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9pPr>
          </a:lstStyle>
          <a:p>
            <a:pPr>
              <a:spcBef>
                <a:spcPct val="0"/>
              </a:spcBef>
            </a:pPr>
            <a:fld id="{508BC1DA-F860-4EEC-84FF-1C8B2AD00C29}" type="slidenum">
              <a:rPr lang="en-US" altLang="en-US" smtClean="0"/>
              <a:pPr>
                <a:spcBef>
                  <a:spcPct val="0"/>
                </a:spcBef>
              </a:pPr>
              <a:t>16</a:t>
            </a:fld>
            <a:endParaRPr lang="en-US" altLang="en-US"/>
          </a:p>
        </p:txBody>
      </p:sp>
    </p:spTree>
    <p:extLst>
      <p:ext uri="{BB962C8B-B14F-4D97-AF65-F5344CB8AC3E}">
        <p14:creationId xmlns:p14="http://schemas.microsoft.com/office/powerpoint/2010/main" val="10449745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pPr>
              <a:defRPr/>
            </a:pPr>
            <a:endParaRPr lang="en-US" dirty="0"/>
          </a:p>
        </p:txBody>
      </p:sp>
      <p:sp>
        <p:nvSpPr>
          <p:cNvPr id="5" name="Slide Number Placeholder 4"/>
          <p:cNvSpPr>
            <a:spLocks noGrp="1"/>
          </p:cNvSpPr>
          <p:nvPr>
            <p:ph type="sldNum" sz="quarter" idx="5"/>
          </p:nvPr>
        </p:nvSpPr>
        <p:spPr/>
        <p:txBody>
          <a:bodyPr/>
          <a:lstStyle/>
          <a:p>
            <a:pPr>
              <a:defRPr/>
            </a:pPr>
            <a:fld id="{1E579314-CA7C-45E7-8585-C9908FFFADCB}" type="slidenum">
              <a:rPr lang="en-US" smtClean="0"/>
              <a:pPr>
                <a:defRPr/>
              </a:pPr>
              <a:t>18</a:t>
            </a:fld>
            <a:endParaRPr lang="en-US" dirty="0"/>
          </a:p>
        </p:txBody>
      </p:sp>
    </p:spTree>
    <p:extLst>
      <p:ext uri="{BB962C8B-B14F-4D97-AF65-F5344CB8AC3E}">
        <p14:creationId xmlns:p14="http://schemas.microsoft.com/office/powerpoint/2010/main" val="1299811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E579314-CA7C-45E7-8585-C9908FFFADCB}" type="slidenum">
              <a:rPr lang="en-US" smtClean="0"/>
              <a:pPr>
                <a:defRPr/>
              </a:pPr>
              <a:t>22</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Tree>
    <p:extLst>
      <p:ext uri="{BB962C8B-B14F-4D97-AF65-F5344CB8AC3E}">
        <p14:creationId xmlns:p14="http://schemas.microsoft.com/office/powerpoint/2010/main" val="2762288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E579314-CA7C-45E7-8585-C9908FFFADCB}" type="slidenum">
              <a:rPr lang="en-US" smtClean="0"/>
              <a:pPr>
                <a:defRPr/>
              </a:pPr>
              <a:t>23</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Tree>
    <p:extLst>
      <p:ext uri="{BB962C8B-B14F-4D97-AF65-F5344CB8AC3E}">
        <p14:creationId xmlns:p14="http://schemas.microsoft.com/office/powerpoint/2010/main" val="5033014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E579314-CA7C-45E7-8585-C9908FFFADCB}" type="slidenum">
              <a:rPr lang="en-US" smtClean="0"/>
              <a:pPr>
                <a:defRPr/>
              </a:pPr>
              <a:t>24</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Tree>
    <p:extLst>
      <p:ext uri="{BB962C8B-B14F-4D97-AF65-F5344CB8AC3E}">
        <p14:creationId xmlns:p14="http://schemas.microsoft.com/office/powerpoint/2010/main" val="16820800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Rectangle 4"/>
          <p:cNvSpPr/>
          <p:nvPr/>
        </p:nvSpPr>
        <p:spPr>
          <a:xfrm>
            <a:off x="0" y="2070094"/>
            <a:ext cx="9144000" cy="2311400"/>
          </a:xfrm>
          <a:prstGeom prst="rect">
            <a:avLst/>
          </a:prstGeom>
          <a:gradFill flip="none" rotWithShape="1">
            <a:gsLst>
              <a:gs pos="0">
                <a:srgbClr val="0E3767"/>
              </a:gs>
              <a:gs pos="100000">
                <a:srgbClr val="10274A"/>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6" name="Picture 7"/>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149975" y="5356225"/>
            <a:ext cx="2160588" cy="631825"/>
          </a:xfrm>
          <a:prstGeom prst="rect">
            <a:avLst/>
          </a:prstGeom>
          <a:noFill/>
          <a:ln w="9525">
            <a:noFill/>
            <a:miter lim="800000"/>
            <a:headEnd/>
            <a:tailEnd/>
          </a:ln>
        </p:spPr>
      </p:pic>
      <p:sp>
        <p:nvSpPr>
          <p:cNvPr id="7" name="TextBox 6"/>
          <p:cNvSpPr txBox="1"/>
          <p:nvPr/>
        </p:nvSpPr>
        <p:spPr>
          <a:xfrm>
            <a:off x="8143875" y="563563"/>
            <a:ext cx="184150" cy="369887"/>
          </a:xfrm>
          <a:prstGeom prst="rect">
            <a:avLst/>
          </a:prstGeom>
          <a:noFill/>
        </p:spPr>
        <p:txBody>
          <a:bodyPr wrap="none">
            <a:spAutoFit/>
          </a:bodyPr>
          <a:lstStyle/>
          <a:p>
            <a:pPr>
              <a:defRPr/>
            </a:pPr>
            <a:endParaRPr lang="en-US" dirty="0">
              <a:cs typeface="Geneva" charset="-128"/>
            </a:endParaRPr>
          </a:p>
        </p:txBody>
      </p:sp>
      <p:sp>
        <p:nvSpPr>
          <p:cNvPr id="8" name="Rectangle 7"/>
          <p:cNvSpPr/>
          <p:nvPr/>
        </p:nvSpPr>
        <p:spPr>
          <a:xfrm>
            <a:off x="0" y="-246063"/>
            <a:ext cx="9144000" cy="153987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13" name="Title 12"/>
          <p:cNvSpPr>
            <a:spLocks noGrp="1"/>
          </p:cNvSpPr>
          <p:nvPr>
            <p:ph type="title"/>
          </p:nvPr>
        </p:nvSpPr>
        <p:spPr>
          <a:xfrm>
            <a:off x="3" y="2165775"/>
            <a:ext cx="8322719" cy="1015663"/>
          </a:xfrm>
          <a:prstGeom prst="rect">
            <a:avLst/>
          </a:prstGeom>
        </p:spPr>
        <p:txBody>
          <a:bodyPr>
            <a:noAutofit/>
          </a:bodyPr>
          <a:lstStyle>
            <a:lvl1pPr algn="r">
              <a:defRPr sz="4800" cap="none" baseline="0">
                <a:solidFill>
                  <a:schemeClr val="bg1"/>
                </a:solidFill>
                <a:latin typeface="Franklin Gothic Book"/>
                <a:cs typeface="Franklin Gothic Book"/>
              </a:defRPr>
            </a:lvl1pPr>
          </a:lstStyle>
          <a:p>
            <a:r>
              <a:rPr lang="en-US" dirty="0"/>
              <a:t>Click to edit Master title style</a:t>
            </a:r>
          </a:p>
        </p:txBody>
      </p:sp>
      <p:sp>
        <p:nvSpPr>
          <p:cNvPr id="23" name="Text Placeholder 22"/>
          <p:cNvSpPr>
            <a:spLocks noGrp="1"/>
          </p:cNvSpPr>
          <p:nvPr>
            <p:ph type="body" sz="quarter" idx="10"/>
          </p:nvPr>
        </p:nvSpPr>
        <p:spPr>
          <a:xfrm>
            <a:off x="3572933" y="3149588"/>
            <a:ext cx="4750331" cy="389460"/>
          </a:xfrm>
          <a:prstGeom prst="rect">
            <a:avLst/>
          </a:prstGeom>
        </p:spPr>
        <p:txBody>
          <a:bodyPr>
            <a:noAutofit/>
          </a:bodyPr>
          <a:lstStyle>
            <a:lvl1pPr algn="r">
              <a:buNone/>
              <a:defRPr sz="2800">
                <a:solidFill>
                  <a:srgbClr val="FFFFFF"/>
                </a:solidFill>
                <a:latin typeface="Franklin Gothic Book"/>
                <a:cs typeface="Franklin Gothic Book"/>
              </a:defRPr>
            </a:lvl1pPr>
          </a:lstStyle>
          <a:p>
            <a:pPr lvl="0"/>
            <a:r>
              <a:rPr lang="en-US" dirty="0"/>
              <a:t>Click to edit Master text styles</a:t>
            </a:r>
          </a:p>
        </p:txBody>
      </p:sp>
      <p:sp>
        <p:nvSpPr>
          <p:cNvPr id="27" name="Text Placeholder 26"/>
          <p:cNvSpPr>
            <a:spLocks noGrp="1"/>
          </p:cNvSpPr>
          <p:nvPr>
            <p:ph type="body" sz="quarter" idx="11"/>
          </p:nvPr>
        </p:nvSpPr>
        <p:spPr>
          <a:xfrm>
            <a:off x="5418140" y="3699922"/>
            <a:ext cx="2905125" cy="482600"/>
          </a:xfrm>
          <a:prstGeom prst="rect">
            <a:avLst/>
          </a:prstGeom>
        </p:spPr>
        <p:txBody>
          <a:bodyPr>
            <a:noAutofit/>
          </a:bodyPr>
          <a:lstStyle>
            <a:lvl1pPr algn="r">
              <a:buNone/>
              <a:defRPr sz="1800">
                <a:solidFill>
                  <a:srgbClr val="FFFFFF"/>
                </a:solidFill>
                <a:latin typeface="Franklin Gothic Book"/>
                <a:cs typeface="Franklin Gothic Book"/>
              </a:defRPr>
            </a:lvl1pPr>
            <a:lvl2pPr>
              <a:buNone/>
              <a:defRPr sz="800">
                <a:solidFill>
                  <a:srgbClr val="95B3D7"/>
                </a:solidFill>
                <a:latin typeface="Franklin Gothic Book"/>
                <a:cs typeface="Franklin Gothic Book"/>
              </a:defRPr>
            </a:lvl2pPr>
            <a:lvl3pPr>
              <a:defRPr sz="800">
                <a:solidFill>
                  <a:srgbClr val="95B3D7"/>
                </a:solidFill>
                <a:latin typeface="Franklin Gothic Book"/>
                <a:cs typeface="Franklin Gothic Book"/>
              </a:defRPr>
            </a:lvl3pPr>
            <a:lvl4pPr>
              <a:defRPr sz="800">
                <a:solidFill>
                  <a:srgbClr val="95B3D7"/>
                </a:solidFill>
                <a:latin typeface="Franklin Gothic Book"/>
                <a:cs typeface="Franklin Gothic Book"/>
              </a:defRPr>
            </a:lvl4pPr>
            <a:lvl5pPr>
              <a:buNone/>
              <a:defRPr sz="800">
                <a:solidFill>
                  <a:srgbClr val="95B3D7"/>
                </a:solidFill>
                <a:latin typeface="Franklin Gothic Book"/>
                <a:cs typeface="Franklin Gothic Book"/>
              </a:defRPr>
            </a:lvl5pPr>
          </a:lstStyle>
          <a:p>
            <a:pPr lvl="0"/>
            <a:r>
              <a:rPr lang="en-US" dirty="0"/>
              <a:t>Click to edit Master text styles</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Rectangle 4"/>
          <p:cNvSpPr/>
          <p:nvPr/>
        </p:nvSpPr>
        <p:spPr>
          <a:xfrm>
            <a:off x="0" y="1871127"/>
            <a:ext cx="9144000" cy="2794000"/>
          </a:xfrm>
          <a:prstGeom prst="rect">
            <a:avLst/>
          </a:prstGeom>
          <a:gradFill flip="none" rotWithShape="1">
            <a:gsLst>
              <a:gs pos="0">
                <a:srgbClr val="0E3767"/>
              </a:gs>
              <a:gs pos="100000">
                <a:srgbClr val="10274A"/>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6" name="Picture 7"/>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149975" y="5356225"/>
            <a:ext cx="2160588" cy="631825"/>
          </a:xfrm>
          <a:prstGeom prst="rect">
            <a:avLst/>
          </a:prstGeom>
          <a:noFill/>
          <a:ln w="9525">
            <a:noFill/>
            <a:miter lim="800000"/>
            <a:headEnd/>
            <a:tailEnd/>
          </a:ln>
        </p:spPr>
      </p:pic>
      <p:sp>
        <p:nvSpPr>
          <p:cNvPr id="7" name="Rectangle 6"/>
          <p:cNvSpPr/>
          <p:nvPr/>
        </p:nvSpPr>
        <p:spPr>
          <a:xfrm>
            <a:off x="0" y="-246063"/>
            <a:ext cx="9144000" cy="153987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13" name="Title 12"/>
          <p:cNvSpPr>
            <a:spLocks noGrp="1"/>
          </p:cNvSpPr>
          <p:nvPr>
            <p:ph type="title"/>
          </p:nvPr>
        </p:nvSpPr>
        <p:spPr>
          <a:xfrm>
            <a:off x="3" y="2460249"/>
            <a:ext cx="8322719" cy="646331"/>
          </a:xfrm>
          <a:prstGeom prst="rect">
            <a:avLst/>
          </a:prstGeom>
        </p:spPr>
        <p:txBody>
          <a:bodyPr>
            <a:spAutoFit/>
          </a:bodyPr>
          <a:lstStyle>
            <a:lvl1pPr algn="r">
              <a:lnSpc>
                <a:spcPct val="100000"/>
              </a:lnSpc>
              <a:defRPr sz="3600" cap="none" baseline="0">
                <a:solidFill>
                  <a:schemeClr val="bg1"/>
                </a:solidFill>
                <a:latin typeface="Franklin Gothic Book"/>
                <a:cs typeface="Franklin Gothic Book"/>
              </a:defRPr>
            </a:lvl1pPr>
          </a:lstStyle>
          <a:p>
            <a:r>
              <a:rPr lang="en-US"/>
              <a:t>Click to edit Master title style</a:t>
            </a:r>
            <a:endParaRPr lang="en-US" dirty="0"/>
          </a:p>
        </p:txBody>
      </p:sp>
      <p:sp>
        <p:nvSpPr>
          <p:cNvPr id="23" name="Text Placeholder 22"/>
          <p:cNvSpPr>
            <a:spLocks noGrp="1"/>
          </p:cNvSpPr>
          <p:nvPr>
            <p:ph type="body" sz="quarter" idx="10"/>
          </p:nvPr>
        </p:nvSpPr>
        <p:spPr>
          <a:xfrm>
            <a:off x="3572933" y="3530603"/>
            <a:ext cx="4750331" cy="389460"/>
          </a:xfrm>
          <a:prstGeom prst="rect">
            <a:avLst/>
          </a:prstGeom>
        </p:spPr>
        <p:txBody>
          <a:bodyPr>
            <a:noAutofit/>
          </a:bodyPr>
          <a:lstStyle>
            <a:lvl1pPr algn="r">
              <a:buNone/>
              <a:defRPr sz="2800">
                <a:solidFill>
                  <a:schemeClr val="bg1"/>
                </a:solidFill>
                <a:latin typeface="Franklin Gothic Book"/>
                <a:cs typeface="Franklin Gothic Book"/>
              </a:defRPr>
            </a:lvl1pPr>
          </a:lstStyle>
          <a:p>
            <a:pPr lvl="0"/>
            <a:r>
              <a:rPr lang="en-US"/>
              <a:t>Click to edit Master text styles</a:t>
            </a:r>
          </a:p>
        </p:txBody>
      </p:sp>
      <p:sp>
        <p:nvSpPr>
          <p:cNvPr id="27" name="Text Placeholder 26"/>
          <p:cNvSpPr>
            <a:spLocks noGrp="1"/>
          </p:cNvSpPr>
          <p:nvPr>
            <p:ph type="body" sz="quarter" idx="11"/>
          </p:nvPr>
        </p:nvSpPr>
        <p:spPr>
          <a:xfrm>
            <a:off x="5418140" y="4114807"/>
            <a:ext cx="2905125" cy="482600"/>
          </a:xfrm>
          <a:prstGeom prst="rect">
            <a:avLst/>
          </a:prstGeom>
        </p:spPr>
        <p:txBody>
          <a:bodyPr>
            <a:noAutofit/>
          </a:bodyPr>
          <a:lstStyle>
            <a:lvl1pPr algn="r">
              <a:buNone/>
              <a:defRPr sz="1800">
                <a:solidFill>
                  <a:schemeClr val="bg1"/>
                </a:solidFill>
                <a:latin typeface="Franklin Gothic Book"/>
                <a:cs typeface="Franklin Gothic Book"/>
              </a:defRPr>
            </a:lvl1pPr>
            <a:lvl2pPr>
              <a:buNone/>
              <a:defRPr sz="800">
                <a:solidFill>
                  <a:srgbClr val="95B3D7"/>
                </a:solidFill>
                <a:latin typeface="Franklin Gothic Book"/>
                <a:cs typeface="Franklin Gothic Book"/>
              </a:defRPr>
            </a:lvl2pPr>
            <a:lvl3pPr>
              <a:defRPr sz="800">
                <a:solidFill>
                  <a:srgbClr val="95B3D7"/>
                </a:solidFill>
                <a:latin typeface="Franklin Gothic Book"/>
                <a:cs typeface="Franklin Gothic Book"/>
              </a:defRPr>
            </a:lvl3pPr>
            <a:lvl4pPr>
              <a:defRPr sz="800">
                <a:solidFill>
                  <a:srgbClr val="95B3D7"/>
                </a:solidFill>
                <a:latin typeface="Franklin Gothic Book"/>
                <a:cs typeface="Franklin Gothic Book"/>
              </a:defRPr>
            </a:lvl4pPr>
            <a:lvl5pPr>
              <a:buNone/>
              <a:defRPr sz="800">
                <a:solidFill>
                  <a:srgbClr val="95B3D7"/>
                </a:solidFill>
                <a:latin typeface="Franklin Gothic Book"/>
                <a:cs typeface="Franklin Gothic Book"/>
              </a:defRPr>
            </a:lvl5pPr>
          </a:lstStyle>
          <a:p>
            <a:pPr lvl="0"/>
            <a:r>
              <a:rPr lang="en-US"/>
              <a:t>Click to edit Master text styles</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7" name="Content Placeholder 26"/>
          <p:cNvSpPr>
            <a:spLocks noGrp="1"/>
          </p:cNvSpPr>
          <p:nvPr>
            <p:ph sz="quarter" idx="12"/>
          </p:nvPr>
        </p:nvSpPr>
        <p:spPr>
          <a:xfrm>
            <a:off x="457199" y="1600200"/>
            <a:ext cx="8229600" cy="4572000"/>
          </a:xfrm>
          <a:prstGeom prst="rect">
            <a:avLst/>
          </a:prstGeom>
        </p:spPr>
        <p:txBody>
          <a:bodyPr/>
          <a:lstStyle>
            <a:lvl1pPr>
              <a:defRPr sz="2800" baseline="0">
                <a:latin typeface="Franklin Gothic Book"/>
                <a:cs typeface="Franklin Gothic Book"/>
              </a:defRPr>
            </a:lvl1pPr>
            <a:lvl2pPr>
              <a:defRPr sz="2400">
                <a:latin typeface="Franklin Gothic Book"/>
                <a:cs typeface="Franklin Gothic Book"/>
              </a:defRPr>
            </a:lvl2pPr>
            <a:lvl3pPr>
              <a:defRPr sz="2000">
                <a:latin typeface="Franklin Gothic Book"/>
                <a:cs typeface="Franklin Gothic Book"/>
              </a:defRPr>
            </a:lvl3pPr>
            <a:lvl4pPr>
              <a:defRPr>
                <a:latin typeface="Franklin Gothic Book"/>
                <a:cs typeface="Franklin Gothic Book"/>
              </a:defRPr>
            </a:lvl4pPr>
            <a:lvl5pPr>
              <a:defRPr>
                <a:latin typeface="Franklin Gothic Book"/>
                <a:cs typeface="Franklin Gothic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17"/>
          <p:cNvSpPr>
            <a:spLocks noGrp="1"/>
          </p:cNvSpPr>
          <p:nvPr>
            <p:ph type="title"/>
          </p:nvPr>
        </p:nvSpPr>
        <p:spPr>
          <a:xfrm>
            <a:off x="677344" y="237053"/>
            <a:ext cx="5364683" cy="505884"/>
          </a:xfrm>
          <a:prstGeom prst="rect">
            <a:avLst/>
          </a:prstGeom>
        </p:spPr>
        <p:txBody>
          <a:bodyPr>
            <a:normAutofit/>
          </a:bodyPr>
          <a:lstStyle>
            <a:lvl1pPr algn="l">
              <a:defRPr sz="4000" cap="none" baseline="0">
                <a:solidFill>
                  <a:schemeClr val="bg1"/>
                </a:solidFill>
                <a:latin typeface="Franklin Gothic Book"/>
                <a:cs typeface="Franklin Gothic Book"/>
              </a:defRPr>
            </a:lvl1pPr>
          </a:lstStyle>
          <a:p>
            <a:r>
              <a:rPr lang="en-US"/>
              <a:t>Click to edit Master title style</a:t>
            </a:r>
            <a:endParaRPr lang="en-US" dirty="0"/>
          </a:p>
        </p:txBody>
      </p:sp>
      <p:sp>
        <p:nvSpPr>
          <p:cNvPr id="6" name="Content Placeholder 30"/>
          <p:cNvSpPr>
            <a:spLocks noGrp="1"/>
          </p:cNvSpPr>
          <p:nvPr>
            <p:ph sz="quarter" idx="13"/>
          </p:nvPr>
        </p:nvSpPr>
        <p:spPr>
          <a:xfrm>
            <a:off x="677863" y="742419"/>
            <a:ext cx="2616200" cy="366712"/>
          </a:xfrm>
          <a:prstGeom prst="rect">
            <a:avLst/>
          </a:prstGeom>
        </p:spPr>
        <p:txBody>
          <a:bodyPr>
            <a:noAutofit/>
          </a:bodyPr>
          <a:lstStyle>
            <a:lvl1pPr>
              <a:buNone/>
              <a:defRPr sz="1400">
                <a:solidFill>
                  <a:srgbClr val="FFFFFF"/>
                </a:solidFill>
                <a:latin typeface="Franklin Gothic Book"/>
                <a:cs typeface="Franklin Gothic Book"/>
              </a:defRPr>
            </a:lvl1pPr>
            <a:lvl2pPr>
              <a:buNone/>
              <a:defRPr sz="1000">
                <a:solidFill>
                  <a:schemeClr val="bg1"/>
                </a:solidFill>
                <a:latin typeface="Franklin Gothic Book"/>
                <a:cs typeface="Franklin Gothic Book"/>
              </a:defRPr>
            </a:lvl2pPr>
            <a:lvl3pPr>
              <a:buNone/>
              <a:defRPr sz="1000">
                <a:solidFill>
                  <a:schemeClr val="bg1"/>
                </a:solidFill>
                <a:latin typeface="Franklin Gothic Book"/>
                <a:cs typeface="Franklin Gothic Book"/>
              </a:defRPr>
            </a:lvl3pPr>
            <a:lvl4pPr>
              <a:buNone/>
              <a:defRPr sz="1000">
                <a:solidFill>
                  <a:schemeClr val="bg1"/>
                </a:solidFill>
                <a:latin typeface="Franklin Gothic Book"/>
                <a:cs typeface="Franklin Gothic Book"/>
              </a:defRPr>
            </a:lvl4pPr>
            <a:lvl5pPr>
              <a:buNone/>
              <a:defRPr sz="1000">
                <a:solidFill>
                  <a:schemeClr val="bg1"/>
                </a:solidFill>
                <a:latin typeface="Franklin Gothic Book"/>
                <a:cs typeface="Franklin Gothic Book"/>
              </a:defRPr>
            </a:lvl5pPr>
          </a:lstStyle>
          <a:p>
            <a:pPr lvl="0"/>
            <a:r>
              <a:rPr lang="en-US"/>
              <a:t>Click to edit Master text styles</a:t>
            </a: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2"/>
            <a:ext cx="4038600" cy="4525963"/>
          </a:xfrm>
          <a:prstGeom prst="rect">
            <a:avLst/>
          </a:prstGeom>
        </p:spPr>
        <p:txBody>
          <a:bodyPr/>
          <a:lstStyle>
            <a:lvl1pPr>
              <a:defRPr sz="2800">
                <a:latin typeface="Franklin Gothic Book"/>
                <a:cs typeface="Franklin Gothic Book"/>
              </a:defRPr>
            </a:lvl1pPr>
            <a:lvl2pPr>
              <a:defRPr sz="2400">
                <a:latin typeface="Franklin Gothic Book"/>
                <a:cs typeface="Franklin Gothic Book"/>
              </a:defRPr>
            </a:lvl2pPr>
            <a:lvl3pPr>
              <a:defRPr sz="2000">
                <a:latin typeface="Franklin Gothic Book"/>
                <a:cs typeface="Franklin Gothic Book"/>
              </a:defRPr>
            </a:lvl3pPr>
            <a:lvl4pPr>
              <a:defRPr sz="1800">
                <a:latin typeface="Franklin Gothic Book"/>
                <a:cs typeface="Franklin Gothic Book"/>
              </a:defRPr>
            </a:lvl4pPr>
            <a:lvl5pPr>
              <a:defRPr sz="1800">
                <a:latin typeface="Franklin Gothic Book"/>
                <a:cs typeface="Franklin Gothic Book"/>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00202"/>
            <a:ext cx="4038600" cy="4525963"/>
          </a:xfrm>
          <a:prstGeom prst="rect">
            <a:avLst/>
          </a:prstGeom>
        </p:spPr>
        <p:txBody>
          <a:bodyPr/>
          <a:lstStyle>
            <a:lvl1pPr>
              <a:defRPr sz="2800">
                <a:latin typeface="Franklin Gothic Book"/>
                <a:cs typeface="Franklin Gothic Book"/>
              </a:defRPr>
            </a:lvl1pPr>
            <a:lvl2pPr>
              <a:defRPr sz="2400">
                <a:latin typeface="Franklin Gothic Book"/>
                <a:cs typeface="Franklin Gothic Book"/>
              </a:defRPr>
            </a:lvl2pPr>
            <a:lvl3pPr>
              <a:defRPr sz="2000">
                <a:latin typeface="Franklin Gothic Book"/>
                <a:cs typeface="Franklin Gothic Book"/>
              </a:defRPr>
            </a:lvl3pPr>
            <a:lvl4pPr>
              <a:defRPr sz="1800">
                <a:latin typeface="Franklin Gothic Book"/>
                <a:cs typeface="Franklin Gothic Book"/>
              </a:defRPr>
            </a:lvl4pPr>
            <a:lvl5pPr>
              <a:defRPr sz="1800">
                <a:latin typeface="Franklin Gothic Book"/>
                <a:cs typeface="Franklin Gothic Book"/>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itle 17"/>
          <p:cNvSpPr>
            <a:spLocks noGrp="1"/>
          </p:cNvSpPr>
          <p:nvPr>
            <p:ph type="title"/>
          </p:nvPr>
        </p:nvSpPr>
        <p:spPr>
          <a:xfrm>
            <a:off x="677344" y="237053"/>
            <a:ext cx="5364683" cy="505884"/>
          </a:xfrm>
          <a:prstGeom prst="rect">
            <a:avLst/>
          </a:prstGeom>
        </p:spPr>
        <p:txBody>
          <a:bodyPr>
            <a:normAutofit/>
          </a:bodyPr>
          <a:lstStyle>
            <a:lvl1pPr algn="l">
              <a:defRPr sz="4000" cap="none" baseline="0">
                <a:solidFill>
                  <a:schemeClr val="bg1"/>
                </a:solidFill>
                <a:latin typeface="Franklin Gothic Book"/>
                <a:cs typeface="Franklin Gothic Book"/>
              </a:defRPr>
            </a:lvl1pPr>
          </a:lstStyle>
          <a:p>
            <a:r>
              <a:rPr lang="en-US"/>
              <a:t>Click to edit Master title style</a:t>
            </a:r>
            <a:endParaRPr lang="en-US" dirty="0"/>
          </a:p>
        </p:txBody>
      </p:sp>
      <p:sp>
        <p:nvSpPr>
          <p:cNvPr id="18" name="Content Placeholder 30"/>
          <p:cNvSpPr>
            <a:spLocks noGrp="1"/>
          </p:cNvSpPr>
          <p:nvPr>
            <p:ph sz="quarter" idx="13"/>
          </p:nvPr>
        </p:nvSpPr>
        <p:spPr>
          <a:xfrm>
            <a:off x="677863" y="742419"/>
            <a:ext cx="2616200" cy="366712"/>
          </a:xfrm>
          <a:prstGeom prst="rect">
            <a:avLst/>
          </a:prstGeom>
        </p:spPr>
        <p:txBody>
          <a:bodyPr>
            <a:noAutofit/>
          </a:bodyPr>
          <a:lstStyle>
            <a:lvl1pPr>
              <a:buNone/>
              <a:defRPr sz="1400">
                <a:solidFill>
                  <a:srgbClr val="FFFFFF"/>
                </a:solidFill>
                <a:latin typeface="Franklin Gothic Book"/>
                <a:cs typeface="Franklin Gothic Book"/>
              </a:defRPr>
            </a:lvl1pPr>
            <a:lvl2pPr>
              <a:buNone/>
              <a:defRPr sz="1000">
                <a:solidFill>
                  <a:schemeClr val="bg1"/>
                </a:solidFill>
                <a:latin typeface="Franklin Gothic Book"/>
                <a:cs typeface="Franklin Gothic Book"/>
              </a:defRPr>
            </a:lvl2pPr>
            <a:lvl3pPr>
              <a:buNone/>
              <a:defRPr sz="1000">
                <a:solidFill>
                  <a:schemeClr val="bg1"/>
                </a:solidFill>
                <a:latin typeface="Franklin Gothic Book"/>
                <a:cs typeface="Franklin Gothic Book"/>
              </a:defRPr>
            </a:lvl3pPr>
            <a:lvl4pPr>
              <a:buNone/>
              <a:defRPr sz="1000">
                <a:solidFill>
                  <a:schemeClr val="bg1"/>
                </a:solidFill>
                <a:latin typeface="Franklin Gothic Book"/>
                <a:cs typeface="Franklin Gothic Book"/>
              </a:defRPr>
            </a:lvl4pPr>
            <a:lvl5pPr>
              <a:buNone/>
              <a:defRPr sz="1000">
                <a:solidFill>
                  <a:schemeClr val="bg1"/>
                </a:solidFill>
                <a:latin typeface="Franklin Gothic Book"/>
                <a:cs typeface="Franklin Gothic Book"/>
              </a:defRPr>
            </a:lvl5pPr>
          </a:lstStyle>
          <a:p>
            <a:pPr lvl="0"/>
            <a:r>
              <a:rPr lang="en-US"/>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2" y="1535113"/>
            <a:ext cx="4040188" cy="639762"/>
          </a:xfrm>
          <a:prstGeom prst="rect">
            <a:avLst/>
          </a:prstGeom>
        </p:spPr>
        <p:txBody>
          <a:bodyPr anchor="b"/>
          <a:lstStyle>
            <a:lvl1pPr marL="0" indent="0">
              <a:buNone/>
              <a:defRPr sz="2400" b="1">
                <a:latin typeface="Franklin Gothic Book"/>
                <a:cs typeface="Franklin Gothic Book"/>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2" y="2174875"/>
            <a:ext cx="4040188" cy="3951288"/>
          </a:xfrm>
          <a:prstGeom prst="rect">
            <a:avLst/>
          </a:prstGeom>
        </p:spPr>
        <p:txBody>
          <a:bodyPr/>
          <a:lstStyle>
            <a:lvl1pPr>
              <a:defRPr sz="2400">
                <a:latin typeface="Franklin Gothic Book"/>
                <a:cs typeface="Franklin Gothic Book"/>
              </a:defRPr>
            </a:lvl1pPr>
            <a:lvl2pPr>
              <a:defRPr sz="2000">
                <a:latin typeface="Franklin Gothic Book"/>
                <a:cs typeface="Franklin Gothic Book"/>
              </a:defRPr>
            </a:lvl2pPr>
            <a:lvl3pPr>
              <a:defRPr sz="1800">
                <a:latin typeface="Franklin Gothic Book"/>
                <a:cs typeface="Franklin Gothic Book"/>
              </a:defRPr>
            </a:lvl3pPr>
            <a:lvl4pPr>
              <a:defRPr sz="1600">
                <a:latin typeface="Franklin Gothic Book"/>
                <a:cs typeface="Franklin Gothic Book"/>
              </a:defRPr>
            </a:lvl4pPr>
            <a:lvl5pPr>
              <a:defRPr sz="1600">
                <a:latin typeface="Franklin Gothic Book"/>
                <a:cs typeface="Franklin Gothic Book"/>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7" y="1535113"/>
            <a:ext cx="4041775" cy="639762"/>
          </a:xfrm>
          <a:prstGeom prst="rect">
            <a:avLst/>
          </a:prstGeom>
        </p:spPr>
        <p:txBody>
          <a:bodyPr anchor="b"/>
          <a:lstStyle>
            <a:lvl1pPr marL="0" indent="0">
              <a:buNone/>
              <a:defRPr sz="2400" b="1">
                <a:latin typeface="Franklin Gothic Book"/>
                <a:cs typeface="Franklin Gothic Book"/>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a:prstGeom prst="rect">
            <a:avLst/>
          </a:prstGeom>
        </p:spPr>
        <p:txBody>
          <a:bodyPr/>
          <a:lstStyle>
            <a:lvl1pPr>
              <a:defRPr sz="2400">
                <a:latin typeface="Franklin Gothic Book"/>
                <a:cs typeface="Franklin Gothic Book"/>
              </a:defRPr>
            </a:lvl1pPr>
            <a:lvl2pPr>
              <a:defRPr sz="2000">
                <a:latin typeface="Franklin Gothic Book"/>
                <a:cs typeface="Franklin Gothic Book"/>
              </a:defRPr>
            </a:lvl2pPr>
            <a:lvl3pPr>
              <a:defRPr sz="1800">
                <a:latin typeface="Franklin Gothic Book"/>
                <a:cs typeface="Franklin Gothic Book"/>
              </a:defRPr>
            </a:lvl3pPr>
            <a:lvl4pPr>
              <a:defRPr sz="1600">
                <a:latin typeface="Franklin Gothic Book"/>
                <a:cs typeface="Franklin Gothic Book"/>
              </a:defRPr>
            </a:lvl4pPr>
            <a:lvl5pPr>
              <a:defRPr sz="1600">
                <a:latin typeface="Franklin Gothic Book"/>
                <a:cs typeface="Franklin Gothic Book"/>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itle 17"/>
          <p:cNvSpPr>
            <a:spLocks noGrp="1"/>
          </p:cNvSpPr>
          <p:nvPr>
            <p:ph type="title"/>
          </p:nvPr>
        </p:nvSpPr>
        <p:spPr>
          <a:xfrm>
            <a:off x="677344" y="237053"/>
            <a:ext cx="5364683" cy="505884"/>
          </a:xfrm>
          <a:prstGeom prst="rect">
            <a:avLst/>
          </a:prstGeom>
        </p:spPr>
        <p:txBody>
          <a:bodyPr>
            <a:normAutofit/>
          </a:bodyPr>
          <a:lstStyle>
            <a:lvl1pPr algn="l">
              <a:defRPr sz="4000" cap="none" baseline="0">
                <a:solidFill>
                  <a:schemeClr val="bg1"/>
                </a:solidFill>
                <a:latin typeface="Franklin Gothic Book"/>
                <a:cs typeface="Franklin Gothic Book"/>
              </a:defRPr>
            </a:lvl1pPr>
          </a:lstStyle>
          <a:p>
            <a:r>
              <a:rPr lang="en-US"/>
              <a:t>Click to edit Master title style</a:t>
            </a:r>
            <a:endParaRPr lang="en-US" dirty="0"/>
          </a:p>
        </p:txBody>
      </p:sp>
      <p:sp>
        <p:nvSpPr>
          <p:cNvPr id="20" name="Content Placeholder 30"/>
          <p:cNvSpPr>
            <a:spLocks noGrp="1"/>
          </p:cNvSpPr>
          <p:nvPr>
            <p:ph sz="quarter" idx="13"/>
          </p:nvPr>
        </p:nvSpPr>
        <p:spPr>
          <a:xfrm>
            <a:off x="677863" y="742419"/>
            <a:ext cx="2616200" cy="366712"/>
          </a:xfrm>
          <a:prstGeom prst="rect">
            <a:avLst/>
          </a:prstGeom>
        </p:spPr>
        <p:txBody>
          <a:bodyPr>
            <a:noAutofit/>
          </a:bodyPr>
          <a:lstStyle>
            <a:lvl1pPr>
              <a:buNone/>
              <a:defRPr sz="1400">
                <a:solidFill>
                  <a:srgbClr val="FFFFFF"/>
                </a:solidFill>
                <a:latin typeface="Franklin Gothic Book"/>
                <a:cs typeface="Franklin Gothic Book"/>
              </a:defRPr>
            </a:lvl1pPr>
            <a:lvl2pPr>
              <a:buNone/>
              <a:defRPr sz="1000">
                <a:solidFill>
                  <a:schemeClr val="bg1"/>
                </a:solidFill>
                <a:latin typeface="Franklin Gothic Book"/>
                <a:cs typeface="Franklin Gothic Book"/>
              </a:defRPr>
            </a:lvl2pPr>
            <a:lvl3pPr>
              <a:buNone/>
              <a:defRPr sz="1000">
                <a:solidFill>
                  <a:schemeClr val="bg1"/>
                </a:solidFill>
                <a:latin typeface="Franklin Gothic Book"/>
                <a:cs typeface="Franklin Gothic Book"/>
              </a:defRPr>
            </a:lvl3pPr>
            <a:lvl4pPr>
              <a:buNone/>
              <a:defRPr sz="1000">
                <a:solidFill>
                  <a:schemeClr val="bg1"/>
                </a:solidFill>
                <a:latin typeface="Franklin Gothic Book"/>
                <a:cs typeface="Franklin Gothic Book"/>
              </a:defRPr>
            </a:lvl4pPr>
            <a:lvl5pPr>
              <a:buNone/>
              <a:defRPr sz="1000">
                <a:solidFill>
                  <a:schemeClr val="bg1"/>
                </a:solidFill>
                <a:latin typeface="Franklin Gothic Book"/>
                <a:cs typeface="Franklin Gothic Book"/>
              </a:defRPr>
            </a:lvl5pPr>
          </a:lstStyle>
          <a:p>
            <a:pPr lvl="0"/>
            <a:r>
              <a:rPr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6" name="Title 17"/>
          <p:cNvSpPr>
            <a:spLocks noGrp="1"/>
          </p:cNvSpPr>
          <p:nvPr>
            <p:ph type="title"/>
          </p:nvPr>
        </p:nvSpPr>
        <p:spPr>
          <a:xfrm>
            <a:off x="677344" y="237053"/>
            <a:ext cx="5364683" cy="505884"/>
          </a:xfrm>
          <a:prstGeom prst="rect">
            <a:avLst/>
          </a:prstGeom>
        </p:spPr>
        <p:txBody>
          <a:bodyPr>
            <a:normAutofit/>
          </a:bodyPr>
          <a:lstStyle>
            <a:lvl1pPr algn="l">
              <a:defRPr sz="4000" cap="none" baseline="0">
                <a:solidFill>
                  <a:schemeClr val="bg1"/>
                </a:solidFill>
                <a:latin typeface="Franklin Gothic Book"/>
                <a:cs typeface="Franklin Gothic Book"/>
              </a:defRPr>
            </a:lvl1pPr>
          </a:lstStyle>
          <a:p>
            <a:r>
              <a:rPr lang="en-US"/>
              <a:t>Click to edit Master title style</a:t>
            </a:r>
            <a:endParaRPr lang="en-US" dirty="0"/>
          </a:p>
        </p:txBody>
      </p:sp>
      <p:sp>
        <p:nvSpPr>
          <p:cNvPr id="19" name="Content Placeholder 30"/>
          <p:cNvSpPr>
            <a:spLocks noGrp="1"/>
          </p:cNvSpPr>
          <p:nvPr>
            <p:ph sz="quarter" idx="13"/>
          </p:nvPr>
        </p:nvSpPr>
        <p:spPr>
          <a:xfrm>
            <a:off x="677863" y="742419"/>
            <a:ext cx="2616200" cy="366712"/>
          </a:xfrm>
          <a:prstGeom prst="rect">
            <a:avLst/>
          </a:prstGeom>
        </p:spPr>
        <p:txBody>
          <a:bodyPr>
            <a:noAutofit/>
          </a:bodyPr>
          <a:lstStyle>
            <a:lvl1pPr>
              <a:buNone/>
              <a:defRPr sz="1400">
                <a:solidFill>
                  <a:srgbClr val="FFFFFF"/>
                </a:solidFill>
                <a:latin typeface="Franklin Gothic Book"/>
                <a:cs typeface="Franklin Gothic Book"/>
              </a:defRPr>
            </a:lvl1pPr>
            <a:lvl2pPr>
              <a:buNone/>
              <a:defRPr sz="1000">
                <a:solidFill>
                  <a:schemeClr val="bg1"/>
                </a:solidFill>
                <a:latin typeface="Franklin Gothic Book"/>
                <a:cs typeface="Franklin Gothic Book"/>
              </a:defRPr>
            </a:lvl2pPr>
            <a:lvl3pPr>
              <a:buNone/>
              <a:defRPr sz="1000">
                <a:solidFill>
                  <a:schemeClr val="bg1"/>
                </a:solidFill>
                <a:latin typeface="Franklin Gothic Book"/>
                <a:cs typeface="Franklin Gothic Book"/>
              </a:defRPr>
            </a:lvl3pPr>
            <a:lvl4pPr>
              <a:buNone/>
              <a:defRPr sz="1000">
                <a:solidFill>
                  <a:schemeClr val="bg1"/>
                </a:solidFill>
                <a:latin typeface="Franklin Gothic Book"/>
                <a:cs typeface="Franklin Gothic Book"/>
              </a:defRPr>
            </a:lvl4pPr>
            <a:lvl5pPr>
              <a:buNone/>
              <a:defRPr sz="1000">
                <a:solidFill>
                  <a:schemeClr val="bg1"/>
                </a:solidFill>
                <a:latin typeface="Franklin Gothic Book"/>
                <a:cs typeface="Franklin Gothic Book"/>
              </a:defRPr>
            </a:lvl5pPr>
          </a:lstStyle>
          <a:p>
            <a:pPr lvl="0"/>
            <a:r>
              <a:rPr lang="en-US"/>
              <a:t>Click to edit Master text styles</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3" name="Title 17"/>
          <p:cNvSpPr>
            <a:spLocks noGrp="1"/>
          </p:cNvSpPr>
          <p:nvPr>
            <p:ph type="title"/>
          </p:nvPr>
        </p:nvSpPr>
        <p:spPr>
          <a:xfrm>
            <a:off x="677344" y="237053"/>
            <a:ext cx="5364683" cy="505884"/>
          </a:xfrm>
          <a:prstGeom prst="rect">
            <a:avLst/>
          </a:prstGeom>
        </p:spPr>
        <p:txBody>
          <a:bodyPr>
            <a:normAutofit/>
          </a:bodyPr>
          <a:lstStyle>
            <a:lvl1pPr algn="l">
              <a:defRPr sz="4000" cap="none" baseline="0">
                <a:solidFill>
                  <a:schemeClr val="bg1"/>
                </a:solidFill>
                <a:latin typeface="Franklin Gothic Book"/>
                <a:cs typeface="Franklin Gothic Book"/>
              </a:defRPr>
            </a:lvl1pPr>
          </a:lstStyle>
          <a:p>
            <a:r>
              <a:rPr lang="en-US"/>
              <a:t>Click to edit Master title style</a:t>
            </a:r>
            <a:endParaRPr lang="en-US" dirty="0"/>
          </a:p>
        </p:txBody>
      </p:sp>
      <p:sp>
        <p:nvSpPr>
          <p:cNvPr id="16" name="Content Placeholder 30"/>
          <p:cNvSpPr>
            <a:spLocks noGrp="1"/>
          </p:cNvSpPr>
          <p:nvPr>
            <p:ph sz="quarter" idx="13"/>
          </p:nvPr>
        </p:nvSpPr>
        <p:spPr>
          <a:xfrm>
            <a:off x="677863" y="742419"/>
            <a:ext cx="2616200" cy="366712"/>
          </a:xfrm>
          <a:prstGeom prst="rect">
            <a:avLst/>
          </a:prstGeom>
        </p:spPr>
        <p:txBody>
          <a:bodyPr>
            <a:noAutofit/>
          </a:bodyPr>
          <a:lstStyle>
            <a:lvl1pPr>
              <a:buNone/>
              <a:defRPr sz="1400">
                <a:solidFill>
                  <a:srgbClr val="FFFFFF"/>
                </a:solidFill>
                <a:latin typeface="Franklin Gothic Book"/>
                <a:cs typeface="Franklin Gothic Book"/>
              </a:defRPr>
            </a:lvl1pPr>
            <a:lvl2pPr>
              <a:buNone/>
              <a:defRPr sz="1000">
                <a:solidFill>
                  <a:schemeClr val="bg1"/>
                </a:solidFill>
                <a:latin typeface="Franklin Gothic Book"/>
                <a:cs typeface="Franklin Gothic Book"/>
              </a:defRPr>
            </a:lvl2pPr>
            <a:lvl3pPr>
              <a:buNone/>
              <a:defRPr sz="1000">
                <a:solidFill>
                  <a:schemeClr val="bg1"/>
                </a:solidFill>
                <a:latin typeface="Franklin Gothic Book"/>
                <a:cs typeface="Franklin Gothic Book"/>
              </a:defRPr>
            </a:lvl3pPr>
            <a:lvl4pPr>
              <a:buNone/>
              <a:defRPr sz="1000">
                <a:solidFill>
                  <a:schemeClr val="bg1"/>
                </a:solidFill>
                <a:latin typeface="Franklin Gothic Book"/>
                <a:cs typeface="Franklin Gothic Book"/>
              </a:defRPr>
            </a:lvl4pPr>
            <a:lvl5pPr>
              <a:buNone/>
              <a:defRPr sz="1000">
                <a:solidFill>
                  <a:schemeClr val="bg1"/>
                </a:solidFill>
                <a:latin typeface="Franklin Gothic Book"/>
                <a:cs typeface="Franklin Gothic Book"/>
              </a:defRPr>
            </a:lvl5pPr>
          </a:lstStyle>
          <a:p>
            <a:pPr lvl="0"/>
            <a:r>
              <a:rPr lang="en-US"/>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1" y="1435102"/>
            <a:ext cx="5111751" cy="4691063"/>
          </a:xfrm>
          <a:prstGeom prst="rect">
            <a:avLst/>
          </a:prstGeom>
        </p:spPr>
        <p:txBody>
          <a:bodyPr/>
          <a:lstStyle>
            <a:lvl1pPr>
              <a:defRPr sz="3200">
                <a:latin typeface="Franklin Gothic Book"/>
                <a:cs typeface="Franklin Gothic Book"/>
              </a:defRPr>
            </a:lvl1pPr>
            <a:lvl2pPr>
              <a:defRPr sz="2800">
                <a:latin typeface="Franklin Gothic Book"/>
                <a:cs typeface="Franklin Gothic Book"/>
              </a:defRPr>
            </a:lvl2pPr>
            <a:lvl3pPr>
              <a:defRPr sz="2400">
                <a:latin typeface="Franklin Gothic Book"/>
                <a:cs typeface="Franklin Gothic Book"/>
              </a:defRPr>
            </a:lvl3pPr>
            <a:lvl4pPr>
              <a:defRPr sz="2000">
                <a:latin typeface="Franklin Gothic Book"/>
                <a:cs typeface="Franklin Gothic Book"/>
              </a:defRPr>
            </a:lvl4pPr>
            <a:lvl5pPr>
              <a:defRPr sz="2000">
                <a:latin typeface="Franklin Gothic Book"/>
                <a:cs typeface="Franklin Gothic Book"/>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2" y="2211919"/>
            <a:ext cx="3008313" cy="3914245"/>
          </a:xfrm>
          <a:prstGeom prst="rect">
            <a:avLst/>
          </a:prstGeom>
        </p:spPr>
        <p:txBody>
          <a:bodyPr/>
          <a:lstStyle>
            <a:lvl1pPr marL="0" indent="0">
              <a:buNone/>
              <a:defRPr sz="1400">
                <a:latin typeface="Franklin Gothic Book"/>
                <a:cs typeface="Franklin Gothic Book"/>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Content Placeholder 30"/>
          <p:cNvSpPr>
            <a:spLocks noGrp="1"/>
          </p:cNvSpPr>
          <p:nvPr>
            <p:ph sz="quarter" idx="13"/>
          </p:nvPr>
        </p:nvSpPr>
        <p:spPr>
          <a:xfrm>
            <a:off x="677863" y="742419"/>
            <a:ext cx="2616200" cy="366712"/>
          </a:xfrm>
          <a:prstGeom prst="rect">
            <a:avLst/>
          </a:prstGeom>
        </p:spPr>
        <p:txBody>
          <a:bodyPr>
            <a:noAutofit/>
          </a:bodyPr>
          <a:lstStyle>
            <a:lvl1pPr>
              <a:buNone/>
              <a:defRPr sz="1400">
                <a:solidFill>
                  <a:srgbClr val="FFFFFF"/>
                </a:solidFill>
                <a:latin typeface="Franklin Gothic Book"/>
                <a:cs typeface="Franklin Gothic Book"/>
              </a:defRPr>
            </a:lvl1pPr>
            <a:lvl2pPr>
              <a:buNone/>
              <a:defRPr sz="1000">
                <a:solidFill>
                  <a:schemeClr val="bg1"/>
                </a:solidFill>
                <a:latin typeface="Franklin Gothic Book"/>
                <a:cs typeface="Franklin Gothic Book"/>
              </a:defRPr>
            </a:lvl2pPr>
            <a:lvl3pPr>
              <a:buNone/>
              <a:defRPr sz="1000">
                <a:solidFill>
                  <a:schemeClr val="bg1"/>
                </a:solidFill>
                <a:latin typeface="Franklin Gothic Book"/>
                <a:cs typeface="Franklin Gothic Book"/>
              </a:defRPr>
            </a:lvl3pPr>
            <a:lvl4pPr>
              <a:buNone/>
              <a:defRPr sz="1000">
                <a:solidFill>
                  <a:schemeClr val="bg1"/>
                </a:solidFill>
                <a:latin typeface="Franklin Gothic Book"/>
                <a:cs typeface="Franklin Gothic Book"/>
              </a:defRPr>
            </a:lvl4pPr>
            <a:lvl5pPr>
              <a:buNone/>
              <a:defRPr sz="1000">
                <a:solidFill>
                  <a:schemeClr val="bg1"/>
                </a:solidFill>
                <a:latin typeface="Franklin Gothic Book"/>
                <a:cs typeface="Franklin Gothic Book"/>
              </a:defRPr>
            </a:lvl5pPr>
          </a:lstStyle>
          <a:p>
            <a:pPr lvl="0"/>
            <a:r>
              <a:rPr lang="en-US"/>
              <a:t>Click to edit Master text styles</a:t>
            </a:r>
          </a:p>
        </p:txBody>
      </p:sp>
      <p:sp>
        <p:nvSpPr>
          <p:cNvPr id="19" name="Text Placeholder 18"/>
          <p:cNvSpPr>
            <a:spLocks noGrp="1"/>
          </p:cNvSpPr>
          <p:nvPr>
            <p:ph type="body" sz="quarter" idx="14"/>
          </p:nvPr>
        </p:nvSpPr>
        <p:spPr>
          <a:xfrm>
            <a:off x="457202" y="1435102"/>
            <a:ext cx="3008313" cy="776288"/>
          </a:xfrm>
          <a:prstGeom prst="rect">
            <a:avLst/>
          </a:prstGeom>
        </p:spPr>
        <p:txBody>
          <a:bodyPr/>
          <a:lstStyle>
            <a:lvl1pPr marL="0" indent="0">
              <a:buNone/>
              <a:defRPr sz="2000" b="1">
                <a:latin typeface="Franklin Gothic Book" pitchFamily="34" charset="0"/>
              </a:defRPr>
            </a:lvl1pPr>
          </a:lstStyle>
          <a:p>
            <a:pPr lvl="0"/>
            <a:r>
              <a:rPr lang="en-US"/>
              <a:t>Click to edit Master text styles</a:t>
            </a:r>
          </a:p>
        </p:txBody>
      </p:sp>
      <p:sp>
        <p:nvSpPr>
          <p:cNvPr id="20" name="Title 17"/>
          <p:cNvSpPr>
            <a:spLocks noGrp="1"/>
          </p:cNvSpPr>
          <p:nvPr>
            <p:ph type="title"/>
          </p:nvPr>
        </p:nvSpPr>
        <p:spPr>
          <a:xfrm>
            <a:off x="677344" y="237053"/>
            <a:ext cx="5364683" cy="505884"/>
          </a:xfrm>
          <a:prstGeom prst="rect">
            <a:avLst/>
          </a:prstGeom>
        </p:spPr>
        <p:txBody>
          <a:bodyPr>
            <a:normAutofit/>
          </a:bodyPr>
          <a:lstStyle>
            <a:lvl1pPr algn="l">
              <a:defRPr sz="4000" cap="none" baseline="0">
                <a:solidFill>
                  <a:schemeClr val="bg1"/>
                </a:solidFill>
                <a:latin typeface="Franklin Gothic Book"/>
                <a:cs typeface="Franklin Gothic Book"/>
              </a:defRPr>
            </a:lvl1pPr>
          </a:lstStyle>
          <a:p>
            <a:r>
              <a:rPr lang="en-US"/>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583269"/>
            <a:ext cx="5486400" cy="3144308"/>
          </a:xfrm>
          <a:prstGeom prst="rect">
            <a:avLst/>
          </a:prstGeo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2288" y="5367339"/>
            <a:ext cx="5486400" cy="804862"/>
          </a:xfrm>
          <a:prstGeom prst="rect">
            <a:avLst/>
          </a:prstGeom>
        </p:spPr>
        <p:txBody>
          <a:bodyPr/>
          <a:lstStyle>
            <a:lvl1pPr marL="0" indent="0">
              <a:buNone/>
              <a:defRPr sz="1400">
                <a:latin typeface="Franklin Gothic Book"/>
                <a:cs typeface="Franklin Gothic Book"/>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8" name="Content Placeholder 30"/>
          <p:cNvSpPr>
            <a:spLocks noGrp="1"/>
          </p:cNvSpPr>
          <p:nvPr>
            <p:ph sz="quarter" idx="13"/>
          </p:nvPr>
        </p:nvSpPr>
        <p:spPr>
          <a:xfrm>
            <a:off x="677863" y="742419"/>
            <a:ext cx="2616200" cy="366712"/>
          </a:xfrm>
          <a:prstGeom prst="rect">
            <a:avLst/>
          </a:prstGeom>
        </p:spPr>
        <p:txBody>
          <a:bodyPr>
            <a:noAutofit/>
          </a:bodyPr>
          <a:lstStyle>
            <a:lvl1pPr>
              <a:buNone/>
              <a:defRPr sz="1400">
                <a:solidFill>
                  <a:srgbClr val="FFFFFF"/>
                </a:solidFill>
                <a:latin typeface="Franklin Gothic Book"/>
                <a:cs typeface="Franklin Gothic Book"/>
              </a:defRPr>
            </a:lvl1pPr>
            <a:lvl2pPr>
              <a:buNone/>
              <a:defRPr sz="1000">
                <a:solidFill>
                  <a:schemeClr val="bg1"/>
                </a:solidFill>
                <a:latin typeface="Franklin Gothic Book"/>
                <a:cs typeface="Franklin Gothic Book"/>
              </a:defRPr>
            </a:lvl2pPr>
            <a:lvl3pPr>
              <a:buNone/>
              <a:defRPr sz="1000">
                <a:solidFill>
                  <a:schemeClr val="bg1"/>
                </a:solidFill>
                <a:latin typeface="Franklin Gothic Book"/>
                <a:cs typeface="Franklin Gothic Book"/>
              </a:defRPr>
            </a:lvl3pPr>
            <a:lvl4pPr>
              <a:buNone/>
              <a:defRPr sz="1000">
                <a:solidFill>
                  <a:schemeClr val="bg1"/>
                </a:solidFill>
                <a:latin typeface="Franklin Gothic Book"/>
                <a:cs typeface="Franklin Gothic Book"/>
              </a:defRPr>
            </a:lvl4pPr>
            <a:lvl5pPr>
              <a:buNone/>
              <a:defRPr sz="1000">
                <a:solidFill>
                  <a:schemeClr val="bg1"/>
                </a:solidFill>
                <a:latin typeface="Franklin Gothic Book"/>
                <a:cs typeface="Franklin Gothic Book"/>
              </a:defRPr>
            </a:lvl5pPr>
          </a:lstStyle>
          <a:p>
            <a:pPr lvl="0"/>
            <a:r>
              <a:rPr lang="en-US"/>
              <a:t>Click to edit Master text styles</a:t>
            </a:r>
          </a:p>
        </p:txBody>
      </p:sp>
      <p:sp>
        <p:nvSpPr>
          <p:cNvPr id="10" name="Text Placeholder 9"/>
          <p:cNvSpPr>
            <a:spLocks noGrp="1"/>
          </p:cNvSpPr>
          <p:nvPr>
            <p:ph type="body" sz="quarter" idx="14"/>
          </p:nvPr>
        </p:nvSpPr>
        <p:spPr>
          <a:xfrm>
            <a:off x="1792288" y="4857751"/>
            <a:ext cx="5486400" cy="509588"/>
          </a:xfrm>
          <a:prstGeom prst="rect">
            <a:avLst/>
          </a:prstGeom>
        </p:spPr>
        <p:txBody>
          <a:bodyPr/>
          <a:lstStyle>
            <a:lvl1pPr marL="0" indent="0">
              <a:buNone/>
              <a:defRPr sz="2000" b="1"/>
            </a:lvl1pPr>
          </a:lstStyle>
          <a:p>
            <a:pPr lvl="0"/>
            <a:r>
              <a:rPr lang="en-US"/>
              <a:t>Click to edit Master text styles</a:t>
            </a:r>
          </a:p>
        </p:txBody>
      </p:sp>
      <p:sp>
        <p:nvSpPr>
          <p:cNvPr id="12" name="Title 17"/>
          <p:cNvSpPr>
            <a:spLocks noGrp="1"/>
          </p:cNvSpPr>
          <p:nvPr>
            <p:ph type="title"/>
          </p:nvPr>
        </p:nvSpPr>
        <p:spPr>
          <a:xfrm>
            <a:off x="677344" y="237053"/>
            <a:ext cx="5364683" cy="505884"/>
          </a:xfrm>
          <a:prstGeom prst="rect">
            <a:avLst/>
          </a:prstGeom>
        </p:spPr>
        <p:txBody>
          <a:bodyPr>
            <a:normAutofit/>
          </a:bodyPr>
          <a:lstStyle>
            <a:lvl1pPr algn="l">
              <a:defRPr sz="4000" cap="none" baseline="0">
                <a:solidFill>
                  <a:schemeClr val="bg1"/>
                </a:solidFill>
                <a:latin typeface="Franklin Gothic Book"/>
                <a:cs typeface="Franklin Gothic Book"/>
              </a:defRPr>
            </a:lvl1pPr>
          </a:lstStyle>
          <a:p>
            <a:r>
              <a:rPr lang="en-US"/>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gradFill flip="none" rotWithShape="1">
            <a:gsLst>
              <a:gs pos="0">
                <a:srgbClr val="0E3767"/>
              </a:gs>
              <a:gs pos="100000">
                <a:srgbClr val="10274A"/>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 name="Rectangle 2"/>
          <p:cNvSpPr/>
          <p:nvPr/>
        </p:nvSpPr>
        <p:spPr>
          <a:xfrm>
            <a:off x="0" y="2286000"/>
            <a:ext cx="9144000" cy="2286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4" name="Picture 8"/>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646363" y="2830513"/>
            <a:ext cx="3851275" cy="1128712"/>
          </a:xfrm>
          <a:prstGeom prst="rect">
            <a:avLst/>
          </a:prstGeom>
          <a:noFill/>
          <a:ln w="9525">
            <a:noFill/>
            <a:miter lim="800000"/>
            <a:headEnd/>
            <a:tailEnd/>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Rectangle 4"/>
          <p:cNvSpPr/>
          <p:nvPr/>
        </p:nvSpPr>
        <p:spPr>
          <a:xfrm>
            <a:off x="0" y="2070094"/>
            <a:ext cx="9144000" cy="2311400"/>
          </a:xfrm>
          <a:prstGeom prst="rect">
            <a:avLst/>
          </a:prstGeom>
          <a:gradFill flip="none" rotWithShape="1">
            <a:gsLst>
              <a:gs pos="0">
                <a:srgbClr val="0E3767"/>
              </a:gs>
              <a:gs pos="100000">
                <a:srgbClr val="10274A"/>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257175" fontAlgn="auto">
              <a:spcBef>
                <a:spcPts val="0"/>
              </a:spcBef>
              <a:spcAft>
                <a:spcPts val="0"/>
              </a:spcAft>
              <a:defRPr/>
            </a:pPr>
            <a:endParaRPr lang="en-US" sz="1013" dirty="0">
              <a:solidFill>
                <a:prstClr val="white"/>
              </a:solidFill>
            </a:endParaRPr>
          </a:p>
        </p:txBody>
      </p:sp>
      <p:pic>
        <p:nvPicPr>
          <p:cNvPr id="6" name="Picture 7"/>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149975" y="5356229"/>
            <a:ext cx="2160588"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8"/>
          <p:cNvSpPr txBox="1">
            <a:spLocks noChangeArrowheads="1"/>
          </p:cNvSpPr>
          <p:nvPr/>
        </p:nvSpPr>
        <p:spPr bwMode="auto">
          <a:xfrm>
            <a:off x="8143877" y="563565"/>
            <a:ext cx="184731" cy="24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Geneva" charset="-128"/>
              </a:defRPr>
            </a:lvl1pPr>
            <a:lvl2pPr marL="742950" indent="-285750" eaLnBrk="0" hangingPunct="0">
              <a:defRPr>
                <a:solidFill>
                  <a:schemeClr val="tx1"/>
                </a:solidFill>
                <a:latin typeface="Arial" panose="020B0604020202020204" pitchFamily="34" charset="0"/>
                <a:ea typeface="Geneva" charset="-128"/>
              </a:defRPr>
            </a:lvl2pPr>
            <a:lvl3pPr marL="1143000" indent="-228600" eaLnBrk="0" hangingPunct="0">
              <a:defRPr>
                <a:solidFill>
                  <a:schemeClr val="tx1"/>
                </a:solidFill>
                <a:latin typeface="Arial" panose="020B0604020202020204" pitchFamily="34" charset="0"/>
                <a:ea typeface="Geneva" charset="-128"/>
              </a:defRPr>
            </a:lvl3pPr>
            <a:lvl4pPr marL="1600200" indent="-228600" eaLnBrk="0" hangingPunct="0">
              <a:defRPr>
                <a:solidFill>
                  <a:schemeClr val="tx1"/>
                </a:solidFill>
                <a:latin typeface="Arial" panose="020B0604020202020204" pitchFamily="34" charset="0"/>
                <a:ea typeface="Geneva" charset="-128"/>
              </a:defRPr>
            </a:lvl4pPr>
            <a:lvl5pPr marL="2057400" indent="-228600" eaLnBrk="0" hangingPunct="0">
              <a:defRPr>
                <a:solidFill>
                  <a:schemeClr val="tx1"/>
                </a:solidFill>
                <a:latin typeface="Arial" panose="020B0604020202020204" pitchFamily="34" charset="0"/>
                <a:ea typeface="Geneva"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Geneva"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Geneva"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Geneva"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Geneva" charset="-128"/>
              </a:defRPr>
            </a:lvl9pPr>
          </a:lstStyle>
          <a:p>
            <a:pPr defTabSz="257175" eaLnBrk="1" hangingPunct="1"/>
            <a:endParaRPr lang="en-US" altLang="en-US" sz="1013" dirty="0">
              <a:solidFill>
                <a:prstClr val="black"/>
              </a:solidFill>
            </a:endParaRPr>
          </a:p>
        </p:txBody>
      </p:sp>
      <p:sp>
        <p:nvSpPr>
          <p:cNvPr id="8" name="Rectangle 7"/>
          <p:cNvSpPr/>
          <p:nvPr/>
        </p:nvSpPr>
        <p:spPr>
          <a:xfrm>
            <a:off x="0" y="-246063"/>
            <a:ext cx="9144000" cy="153987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257175">
              <a:defRPr/>
            </a:pPr>
            <a:endParaRPr lang="en-US" sz="1013" dirty="0">
              <a:solidFill>
                <a:prstClr val="white"/>
              </a:solidFill>
            </a:endParaRPr>
          </a:p>
        </p:txBody>
      </p:sp>
      <p:sp>
        <p:nvSpPr>
          <p:cNvPr id="13" name="Title 12"/>
          <p:cNvSpPr>
            <a:spLocks noGrp="1"/>
          </p:cNvSpPr>
          <p:nvPr>
            <p:ph type="title"/>
          </p:nvPr>
        </p:nvSpPr>
        <p:spPr>
          <a:xfrm>
            <a:off x="5" y="2165779"/>
            <a:ext cx="8322719" cy="1015663"/>
          </a:xfrm>
          <a:prstGeom prst="rect">
            <a:avLst/>
          </a:prstGeom>
        </p:spPr>
        <p:txBody>
          <a:bodyPr>
            <a:noAutofit/>
          </a:bodyPr>
          <a:lstStyle>
            <a:lvl1pPr algn="r">
              <a:defRPr sz="2700" cap="none" baseline="0">
                <a:solidFill>
                  <a:schemeClr val="bg1"/>
                </a:solidFill>
                <a:latin typeface="Franklin Gothic Book"/>
                <a:cs typeface="Franklin Gothic Book"/>
              </a:defRPr>
            </a:lvl1pPr>
          </a:lstStyle>
          <a:p>
            <a:r>
              <a:rPr lang="en-US"/>
              <a:t>Click to edit Master title style</a:t>
            </a:r>
            <a:endParaRPr lang="en-US" dirty="0"/>
          </a:p>
        </p:txBody>
      </p:sp>
      <p:sp>
        <p:nvSpPr>
          <p:cNvPr id="23" name="Text Placeholder 22"/>
          <p:cNvSpPr>
            <a:spLocks noGrp="1"/>
          </p:cNvSpPr>
          <p:nvPr>
            <p:ph type="body" sz="quarter" idx="10"/>
          </p:nvPr>
        </p:nvSpPr>
        <p:spPr>
          <a:xfrm>
            <a:off x="3572935" y="3149588"/>
            <a:ext cx="4750331" cy="389460"/>
          </a:xfrm>
          <a:prstGeom prst="rect">
            <a:avLst/>
          </a:prstGeom>
        </p:spPr>
        <p:txBody>
          <a:bodyPr>
            <a:noAutofit/>
          </a:bodyPr>
          <a:lstStyle>
            <a:lvl1pPr algn="r">
              <a:buNone/>
              <a:defRPr sz="1575">
                <a:solidFill>
                  <a:srgbClr val="FFFFFF"/>
                </a:solidFill>
                <a:latin typeface="Franklin Gothic Book"/>
                <a:cs typeface="Franklin Gothic Book"/>
              </a:defRPr>
            </a:lvl1pPr>
          </a:lstStyle>
          <a:p>
            <a:pPr lvl="0"/>
            <a:r>
              <a:rPr lang="en-US"/>
              <a:t>Click to edit Master text styles</a:t>
            </a:r>
          </a:p>
        </p:txBody>
      </p:sp>
      <p:sp>
        <p:nvSpPr>
          <p:cNvPr id="27" name="Text Placeholder 26"/>
          <p:cNvSpPr>
            <a:spLocks noGrp="1"/>
          </p:cNvSpPr>
          <p:nvPr>
            <p:ph type="body" sz="quarter" idx="11"/>
          </p:nvPr>
        </p:nvSpPr>
        <p:spPr>
          <a:xfrm>
            <a:off x="5418140" y="3699922"/>
            <a:ext cx="2905125" cy="482600"/>
          </a:xfrm>
          <a:prstGeom prst="rect">
            <a:avLst/>
          </a:prstGeom>
        </p:spPr>
        <p:txBody>
          <a:bodyPr>
            <a:noAutofit/>
          </a:bodyPr>
          <a:lstStyle>
            <a:lvl1pPr algn="r">
              <a:buNone/>
              <a:defRPr sz="1013">
                <a:solidFill>
                  <a:srgbClr val="FFFFFF"/>
                </a:solidFill>
                <a:latin typeface="Franklin Gothic Book"/>
                <a:cs typeface="Franklin Gothic Book"/>
              </a:defRPr>
            </a:lvl1pPr>
            <a:lvl2pPr>
              <a:buNone/>
              <a:defRPr sz="450">
                <a:solidFill>
                  <a:srgbClr val="95B3D7"/>
                </a:solidFill>
                <a:latin typeface="Franklin Gothic Book"/>
                <a:cs typeface="Franklin Gothic Book"/>
              </a:defRPr>
            </a:lvl2pPr>
            <a:lvl3pPr>
              <a:defRPr sz="450">
                <a:solidFill>
                  <a:srgbClr val="95B3D7"/>
                </a:solidFill>
                <a:latin typeface="Franklin Gothic Book"/>
                <a:cs typeface="Franklin Gothic Book"/>
              </a:defRPr>
            </a:lvl3pPr>
            <a:lvl4pPr>
              <a:defRPr sz="450">
                <a:solidFill>
                  <a:srgbClr val="95B3D7"/>
                </a:solidFill>
                <a:latin typeface="Franklin Gothic Book"/>
                <a:cs typeface="Franklin Gothic Book"/>
              </a:defRPr>
            </a:lvl4pPr>
            <a:lvl5pPr>
              <a:buNone/>
              <a:defRPr sz="450">
                <a:solidFill>
                  <a:srgbClr val="95B3D7"/>
                </a:solidFill>
                <a:latin typeface="Franklin Gothic Book"/>
                <a:cs typeface="Franklin Gothic Book"/>
              </a:defRPr>
            </a:lvl5pPr>
          </a:lstStyle>
          <a:p>
            <a:pPr lvl="0"/>
            <a:r>
              <a:rPr lang="en-US"/>
              <a:t>Click to edit Master text styles</a:t>
            </a:r>
          </a:p>
        </p:txBody>
      </p:sp>
    </p:spTree>
    <p:extLst>
      <p:ext uri="{BB962C8B-B14F-4D97-AF65-F5344CB8AC3E}">
        <p14:creationId xmlns:p14="http://schemas.microsoft.com/office/powerpoint/2010/main" val="3946283886"/>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Rectangle 4"/>
          <p:cNvSpPr/>
          <p:nvPr/>
        </p:nvSpPr>
        <p:spPr>
          <a:xfrm>
            <a:off x="0" y="1871127"/>
            <a:ext cx="9144000" cy="2794000"/>
          </a:xfrm>
          <a:prstGeom prst="rect">
            <a:avLst/>
          </a:prstGeom>
          <a:gradFill flip="none" rotWithShape="1">
            <a:gsLst>
              <a:gs pos="0">
                <a:srgbClr val="0E3767"/>
              </a:gs>
              <a:gs pos="100000">
                <a:srgbClr val="10274A"/>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257175" fontAlgn="auto">
              <a:spcBef>
                <a:spcPts val="0"/>
              </a:spcBef>
              <a:spcAft>
                <a:spcPts val="0"/>
              </a:spcAft>
              <a:defRPr/>
            </a:pPr>
            <a:endParaRPr lang="en-US" sz="1013" dirty="0">
              <a:solidFill>
                <a:prstClr val="white"/>
              </a:solidFill>
            </a:endParaRPr>
          </a:p>
        </p:txBody>
      </p:sp>
      <p:pic>
        <p:nvPicPr>
          <p:cNvPr id="6" name="Picture 7"/>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149975" y="5356229"/>
            <a:ext cx="2160588"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0" y="-246063"/>
            <a:ext cx="9144000" cy="153987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257175">
              <a:defRPr/>
            </a:pPr>
            <a:endParaRPr lang="en-US" sz="1013" dirty="0">
              <a:solidFill>
                <a:prstClr val="white"/>
              </a:solidFill>
            </a:endParaRPr>
          </a:p>
        </p:txBody>
      </p:sp>
      <p:sp>
        <p:nvSpPr>
          <p:cNvPr id="13" name="Title 12"/>
          <p:cNvSpPr>
            <a:spLocks noGrp="1"/>
          </p:cNvSpPr>
          <p:nvPr>
            <p:ph type="title"/>
          </p:nvPr>
        </p:nvSpPr>
        <p:spPr>
          <a:xfrm>
            <a:off x="5" y="2460253"/>
            <a:ext cx="8322719" cy="403957"/>
          </a:xfrm>
          <a:prstGeom prst="rect">
            <a:avLst/>
          </a:prstGeom>
        </p:spPr>
        <p:txBody>
          <a:bodyPr>
            <a:spAutoFit/>
          </a:bodyPr>
          <a:lstStyle>
            <a:lvl1pPr algn="r">
              <a:lnSpc>
                <a:spcPct val="100000"/>
              </a:lnSpc>
              <a:defRPr sz="2025" cap="none" baseline="0">
                <a:solidFill>
                  <a:schemeClr val="bg1"/>
                </a:solidFill>
                <a:latin typeface="Franklin Gothic Book"/>
                <a:cs typeface="Franklin Gothic Book"/>
              </a:defRPr>
            </a:lvl1pPr>
          </a:lstStyle>
          <a:p>
            <a:r>
              <a:rPr lang="en-US"/>
              <a:t>Click to edit Master title style</a:t>
            </a:r>
            <a:endParaRPr lang="en-US" dirty="0"/>
          </a:p>
        </p:txBody>
      </p:sp>
      <p:sp>
        <p:nvSpPr>
          <p:cNvPr id="23" name="Text Placeholder 22"/>
          <p:cNvSpPr>
            <a:spLocks noGrp="1"/>
          </p:cNvSpPr>
          <p:nvPr>
            <p:ph type="body" sz="quarter" idx="10"/>
          </p:nvPr>
        </p:nvSpPr>
        <p:spPr>
          <a:xfrm>
            <a:off x="3572935" y="3530603"/>
            <a:ext cx="4750331" cy="389460"/>
          </a:xfrm>
          <a:prstGeom prst="rect">
            <a:avLst/>
          </a:prstGeom>
        </p:spPr>
        <p:txBody>
          <a:bodyPr>
            <a:noAutofit/>
          </a:bodyPr>
          <a:lstStyle>
            <a:lvl1pPr algn="r">
              <a:buNone/>
              <a:defRPr sz="1575">
                <a:solidFill>
                  <a:schemeClr val="bg1"/>
                </a:solidFill>
                <a:latin typeface="Franklin Gothic Book"/>
                <a:cs typeface="Franklin Gothic Book"/>
              </a:defRPr>
            </a:lvl1pPr>
          </a:lstStyle>
          <a:p>
            <a:pPr lvl="0"/>
            <a:r>
              <a:rPr lang="en-US"/>
              <a:t>Click to edit Master text styles</a:t>
            </a:r>
          </a:p>
        </p:txBody>
      </p:sp>
      <p:sp>
        <p:nvSpPr>
          <p:cNvPr id="27" name="Text Placeholder 26"/>
          <p:cNvSpPr>
            <a:spLocks noGrp="1"/>
          </p:cNvSpPr>
          <p:nvPr>
            <p:ph type="body" sz="quarter" idx="11"/>
          </p:nvPr>
        </p:nvSpPr>
        <p:spPr>
          <a:xfrm>
            <a:off x="5418140" y="4114807"/>
            <a:ext cx="2905125" cy="482600"/>
          </a:xfrm>
          <a:prstGeom prst="rect">
            <a:avLst/>
          </a:prstGeom>
        </p:spPr>
        <p:txBody>
          <a:bodyPr>
            <a:noAutofit/>
          </a:bodyPr>
          <a:lstStyle>
            <a:lvl1pPr algn="r">
              <a:buNone/>
              <a:defRPr sz="1013">
                <a:solidFill>
                  <a:schemeClr val="bg1"/>
                </a:solidFill>
                <a:latin typeface="Franklin Gothic Book"/>
                <a:cs typeface="Franklin Gothic Book"/>
              </a:defRPr>
            </a:lvl1pPr>
            <a:lvl2pPr>
              <a:buNone/>
              <a:defRPr sz="450">
                <a:solidFill>
                  <a:srgbClr val="95B3D7"/>
                </a:solidFill>
                <a:latin typeface="Franklin Gothic Book"/>
                <a:cs typeface="Franklin Gothic Book"/>
              </a:defRPr>
            </a:lvl2pPr>
            <a:lvl3pPr>
              <a:defRPr sz="450">
                <a:solidFill>
                  <a:srgbClr val="95B3D7"/>
                </a:solidFill>
                <a:latin typeface="Franklin Gothic Book"/>
                <a:cs typeface="Franklin Gothic Book"/>
              </a:defRPr>
            </a:lvl3pPr>
            <a:lvl4pPr>
              <a:defRPr sz="450">
                <a:solidFill>
                  <a:srgbClr val="95B3D7"/>
                </a:solidFill>
                <a:latin typeface="Franklin Gothic Book"/>
                <a:cs typeface="Franklin Gothic Book"/>
              </a:defRPr>
            </a:lvl4pPr>
            <a:lvl5pPr>
              <a:buNone/>
              <a:defRPr sz="450">
                <a:solidFill>
                  <a:srgbClr val="95B3D7"/>
                </a:solidFill>
                <a:latin typeface="Franklin Gothic Book"/>
                <a:cs typeface="Franklin Gothic Book"/>
              </a:defRPr>
            </a:lvl5pPr>
          </a:lstStyle>
          <a:p>
            <a:pPr lvl="0"/>
            <a:r>
              <a:rPr lang="en-US"/>
              <a:t>Click to edit Master text styles</a:t>
            </a:r>
          </a:p>
        </p:txBody>
      </p:sp>
    </p:spTree>
    <p:extLst>
      <p:ext uri="{BB962C8B-B14F-4D97-AF65-F5344CB8AC3E}">
        <p14:creationId xmlns:p14="http://schemas.microsoft.com/office/powerpoint/2010/main" val="22915892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7" name="Content Placeholder 26"/>
          <p:cNvSpPr>
            <a:spLocks noGrp="1"/>
          </p:cNvSpPr>
          <p:nvPr>
            <p:ph sz="quarter" idx="12"/>
          </p:nvPr>
        </p:nvSpPr>
        <p:spPr>
          <a:xfrm>
            <a:off x="457199" y="1600200"/>
            <a:ext cx="8229600" cy="4572000"/>
          </a:xfrm>
          <a:prstGeom prst="rect">
            <a:avLst/>
          </a:prstGeom>
        </p:spPr>
        <p:txBody>
          <a:bodyPr/>
          <a:lstStyle>
            <a:lvl1pPr>
              <a:defRPr sz="1575" baseline="0">
                <a:latin typeface="Franklin Gothic Book"/>
                <a:cs typeface="Franklin Gothic Book"/>
              </a:defRPr>
            </a:lvl1pPr>
            <a:lvl2pPr>
              <a:defRPr sz="1350">
                <a:latin typeface="Franklin Gothic Book"/>
                <a:cs typeface="Franklin Gothic Book"/>
              </a:defRPr>
            </a:lvl2pPr>
            <a:lvl3pPr>
              <a:defRPr sz="1125">
                <a:latin typeface="Franklin Gothic Book"/>
                <a:cs typeface="Franklin Gothic Book"/>
              </a:defRPr>
            </a:lvl3pPr>
            <a:lvl4pPr>
              <a:defRPr>
                <a:latin typeface="Franklin Gothic Book"/>
                <a:cs typeface="Franklin Gothic Book"/>
              </a:defRPr>
            </a:lvl4pPr>
            <a:lvl5pPr>
              <a:defRPr>
                <a:latin typeface="Franklin Gothic Book"/>
                <a:cs typeface="Franklin Gothic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17"/>
          <p:cNvSpPr>
            <a:spLocks noGrp="1"/>
          </p:cNvSpPr>
          <p:nvPr>
            <p:ph type="title"/>
          </p:nvPr>
        </p:nvSpPr>
        <p:spPr>
          <a:xfrm>
            <a:off x="677346" y="237053"/>
            <a:ext cx="5364683" cy="505884"/>
          </a:xfrm>
          <a:prstGeom prst="rect">
            <a:avLst/>
          </a:prstGeom>
        </p:spPr>
        <p:txBody>
          <a:bodyPr>
            <a:normAutofit/>
          </a:bodyPr>
          <a:lstStyle>
            <a:lvl1pPr algn="l">
              <a:defRPr sz="2250" cap="none" baseline="0">
                <a:solidFill>
                  <a:schemeClr val="bg1"/>
                </a:solidFill>
                <a:latin typeface="Franklin Gothic Book"/>
                <a:cs typeface="Franklin Gothic Book"/>
              </a:defRPr>
            </a:lvl1pPr>
          </a:lstStyle>
          <a:p>
            <a:r>
              <a:rPr lang="en-US"/>
              <a:t>Click to edit Master title style</a:t>
            </a:r>
            <a:endParaRPr lang="en-US" dirty="0"/>
          </a:p>
        </p:txBody>
      </p:sp>
      <p:sp>
        <p:nvSpPr>
          <p:cNvPr id="6" name="Content Placeholder 30"/>
          <p:cNvSpPr>
            <a:spLocks noGrp="1"/>
          </p:cNvSpPr>
          <p:nvPr>
            <p:ph sz="quarter" idx="13"/>
          </p:nvPr>
        </p:nvSpPr>
        <p:spPr>
          <a:xfrm>
            <a:off x="677863" y="742419"/>
            <a:ext cx="2616200" cy="366712"/>
          </a:xfrm>
          <a:prstGeom prst="rect">
            <a:avLst/>
          </a:prstGeom>
        </p:spPr>
        <p:txBody>
          <a:bodyPr>
            <a:noAutofit/>
          </a:bodyPr>
          <a:lstStyle>
            <a:lvl1pPr>
              <a:buNone/>
              <a:defRPr sz="788">
                <a:solidFill>
                  <a:srgbClr val="FFFFFF"/>
                </a:solidFill>
                <a:latin typeface="Franklin Gothic Book"/>
                <a:cs typeface="Franklin Gothic Book"/>
              </a:defRPr>
            </a:lvl1pPr>
            <a:lvl2pPr>
              <a:buNone/>
              <a:defRPr sz="563">
                <a:solidFill>
                  <a:schemeClr val="bg1"/>
                </a:solidFill>
                <a:latin typeface="Franklin Gothic Book"/>
                <a:cs typeface="Franklin Gothic Book"/>
              </a:defRPr>
            </a:lvl2pPr>
            <a:lvl3pPr>
              <a:buNone/>
              <a:defRPr sz="563">
                <a:solidFill>
                  <a:schemeClr val="bg1"/>
                </a:solidFill>
                <a:latin typeface="Franklin Gothic Book"/>
                <a:cs typeface="Franklin Gothic Book"/>
              </a:defRPr>
            </a:lvl3pPr>
            <a:lvl4pPr>
              <a:buNone/>
              <a:defRPr sz="563">
                <a:solidFill>
                  <a:schemeClr val="bg1"/>
                </a:solidFill>
                <a:latin typeface="Franklin Gothic Book"/>
                <a:cs typeface="Franklin Gothic Book"/>
              </a:defRPr>
            </a:lvl4pPr>
            <a:lvl5pPr>
              <a:buNone/>
              <a:defRPr sz="563">
                <a:solidFill>
                  <a:schemeClr val="bg1"/>
                </a:solidFill>
                <a:latin typeface="Franklin Gothic Book"/>
                <a:cs typeface="Franklin Gothic Book"/>
              </a:defRPr>
            </a:lvl5pPr>
          </a:lstStyle>
          <a:p>
            <a:pPr lvl="0"/>
            <a:r>
              <a:rPr lang="en-US"/>
              <a:t>Click to edit Master text styles</a:t>
            </a:r>
          </a:p>
        </p:txBody>
      </p:sp>
    </p:spTree>
    <p:extLst>
      <p:ext uri="{BB962C8B-B14F-4D97-AF65-F5344CB8AC3E}">
        <p14:creationId xmlns:p14="http://schemas.microsoft.com/office/powerpoint/2010/main" val="1576214444"/>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6"/>
            <a:ext cx="4038600" cy="4525963"/>
          </a:xfrm>
          <a:prstGeom prst="rect">
            <a:avLst/>
          </a:prstGeom>
        </p:spPr>
        <p:txBody>
          <a:bodyPr/>
          <a:lstStyle>
            <a:lvl1pPr>
              <a:defRPr sz="1575">
                <a:latin typeface="Franklin Gothic Book"/>
                <a:cs typeface="Franklin Gothic Book"/>
              </a:defRPr>
            </a:lvl1pPr>
            <a:lvl2pPr>
              <a:defRPr sz="1350">
                <a:latin typeface="Franklin Gothic Book"/>
                <a:cs typeface="Franklin Gothic Book"/>
              </a:defRPr>
            </a:lvl2pPr>
            <a:lvl3pPr>
              <a:defRPr sz="1125">
                <a:latin typeface="Franklin Gothic Book"/>
                <a:cs typeface="Franklin Gothic Book"/>
              </a:defRPr>
            </a:lvl3pPr>
            <a:lvl4pPr>
              <a:defRPr sz="1013">
                <a:latin typeface="Franklin Gothic Book"/>
                <a:cs typeface="Franklin Gothic Book"/>
              </a:defRPr>
            </a:lvl4pPr>
            <a:lvl5pPr>
              <a:defRPr sz="1013">
                <a:latin typeface="Franklin Gothic Book"/>
                <a:cs typeface="Franklin Gothic Book"/>
              </a:defRPr>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00206"/>
            <a:ext cx="4038600" cy="4525963"/>
          </a:xfrm>
          <a:prstGeom prst="rect">
            <a:avLst/>
          </a:prstGeom>
        </p:spPr>
        <p:txBody>
          <a:bodyPr/>
          <a:lstStyle>
            <a:lvl1pPr>
              <a:defRPr sz="1575">
                <a:latin typeface="Franklin Gothic Book"/>
                <a:cs typeface="Franklin Gothic Book"/>
              </a:defRPr>
            </a:lvl1pPr>
            <a:lvl2pPr>
              <a:defRPr sz="1350">
                <a:latin typeface="Franklin Gothic Book"/>
                <a:cs typeface="Franklin Gothic Book"/>
              </a:defRPr>
            </a:lvl2pPr>
            <a:lvl3pPr>
              <a:defRPr sz="1125">
                <a:latin typeface="Franklin Gothic Book"/>
                <a:cs typeface="Franklin Gothic Book"/>
              </a:defRPr>
            </a:lvl3pPr>
            <a:lvl4pPr>
              <a:defRPr sz="1013">
                <a:latin typeface="Franklin Gothic Book"/>
                <a:cs typeface="Franklin Gothic Book"/>
              </a:defRPr>
            </a:lvl4pPr>
            <a:lvl5pPr>
              <a:defRPr sz="1013">
                <a:latin typeface="Franklin Gothic Book"/>
                <a:cs typeface="Franklin Gothic Book"/>
              </a:defRPr>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itle 17"/>
          <p:cNvSpPr>
            <a:spLocks noGrp="1"/>
          </p:cNvSpPr>
          <p:nvPr>
            <p:ph type="title"/>
          </p:nvPr>
        </p:nvSpPr>
        <p:spPr>
          <a:xfrm>
            <a:off x="677346" y="237053"/>
            <a:ext cx="5364683" cy="505884"/>
          </a:xfrm>
          <a:prstGeom prst="rect">
            <a:avLst/>
          </a:prstGeom>
        </p:spPr>
        <p:txBody>
          <a:bodyPr>
            <a:normAutofit/>
          </a:bodyPr>
          <a:lstStyle>
            <a:lvl1pPr algn="l">
              <a:defRPr sz="2250" cap="none" baseline="0">
                <a:solidFill>
                  <a:schemeClr val="bg1"/>
                </a:solidFill>
                <a:latin typeface="Franklin Gothic Book"/>
                <a:cs typeface="Franklin Gothic Book"/>
              </a:defRPr>
            </a:lvl1pPr>
          </a:lstStyle>
          <a:p>
            <a:r>
              <a:rPr lang="en-US"/>
              <a:t>Click to edit Master title style</a:t>
            </a:r>
            <a:endParaRPr lang="en-US" dirty="0"/>
          </a:p>
        </p:txBody>
      </p:sp>
      <p:sp>
        <p:nvSpPr>
          <p:cNvPr id="18" name="Content Placeholder 30"/>
          <p:cNvSpPr>
            <a:spLocks noGrp="1"/>
          </p:cNvSpPr>
          <p:nvPr>
            <p:ph sz="quarter" idx="13"/>
          </p:nvPr>
        </p:nvSpPr>
        <p:spPr>
          <a:xfrm>
            <a:off x="677863" y="742419"/>
            <a:ext cx="2616200" cy="366712"/>
          </a:xfrm>
          <a:prstGeom prst="rect">
            <a:avLst/>
          </a:prstGeom>
        </p:spPr>
        <p:txBody>
          <a:bodyPr>
            <a:noAutofit/>
          </a:bodyPr>
          <a:lstStyle>
            <a:lvl1pPr>
              <a:buNone/>
              <a:defRPr sz="788">
                <a:solidFill>
                  <a:srgbClr val="FFFFFF"/>
                </a:solidFill>
                <a:latin typeface="Franklin Gothic Book"/>
                <a:cs typeface="Franklin Gothic Book"/>
              </a:defRPr>
            </a:lvl1pPr>
            <a:lvl2pPr>
              <a:buNone/>
              <a:defRPr sz="563">
                <a:solidFill>
                  <a:schemeClr val="bg1"/>
                </a:solidFill>
                <a:latin typeface="Franklin Gothic Book"/>
                <a:cs typeface="Franklin Gothic Book"/>
              </a:defRPr>
            </a:lvl2pPr>
            <a:lvl3pPr>
              <a:buNone/>
              <a:defRPr sz="563">
                <a:solidFill>
                  <a:schemeClr val="bg1"/>
                </a:solidFill>
                <a:latin typeface="Franklin Gothic Book"/>
                <a:cs typeface="Franklin Gothic Book"/>
              </a:defRPr>
            </a:lvl3pPr>
            <a:lvl4pPr>
              <a:buNone/>
              <a:defRPr sz="563">
                <a:solidFill>
                  <a:schemeClr val="bg1"/>
                </a:solidFill>
                <a:latin typeface="Franklin Gothic Book"/>
                <a:cs typeface="Franklin Gothic Book"/>
              </a:defRPr>
            </a:lvl4pPr>
            <a:lvl5pPr>
              <a:buNone/>
              <a:defRPr sz="563">
                <a:solidFill>
                  <a:schemeClr val="bg1"/>
                </a:solidFill>
                <a:latin typeface="Franklin Gothic Book"/>
                <a:cs typeface="Franklin Gothic Book"/>
              </a:defRPr>
            </a:lvl5pPr>
          </a:lstStyle>
          <a:p>
            <a:pPr lvl="0"/>
            <a:r>
              <a:rPr lang="en-US"/>
              <a:t>Click to edit Master text styles</a:t>
            </a:r>
          </a:p>
        </p:txBody>
      </p:sp>
    </p:spTree>
    <p:extLst>
      <p:ext uri="{BB962C8B-B14F-4D97-AF65-F5344CB8AC3E}">
        <p14:creationId xmlns:p14="http://schemas.microsoft.com/office/powerpoint/2010/main" val="39643862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3" y="1535113"/>
            <a:ext cx="4040188" cy="639762"/>
          </a:xfrm>
          <a:prstGeom prst="rect">
            <a:avLst/>
          </a:prstGeom>
        </p:spPr>
        <p:txBody>
          <a:bodyPr anchor="b"/>
          <a:lstStyle>
            <a:lvl1pPr marL="0" indent="0">
              <a:buNone/>
              <a:defRPr sz="1350" b="1">
                <a:latin typeface="Franklin Gothic Book"/>
                <a:cs typeface="Franklin Gothic Book"/>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a:prstGeom prst="rect">
            <a:avLst/>
          </a:prstGeom>
        </p:spPr>
        <p:txBody>
          <a:bodyPr/>
          <a:lstStyle>
            <a:lvl1pPr>
              <a:defRPr sz="1350">
                <a:latin typeface="Franklin Gothic Book"/>
                <a:cs typeface="Franklin Gothic Book"/>
              </a:defRPr>
            </a:lvl1pPr>
            <a:lvl2pPr>
              <a:defRPr sz="1125">
                <a:latin typeface="Franklin Gothic Book"/>
                <a:cs typeface="Franklin Gothic Book"/>
              </a:defRPr>
            </a:lvl2pPr>
            <a:lvl3pPr>
              <a:defRPr sz="1013">
                <a:latin typeface="Franklin Gothic Book"/>
                <a:cs typeface="Franklin Gothic Book"/>
              </a:defRPr>
            </a:lvl3pPr>
            <a:lvl4pPr>
              <a:defRPr sz="900">
                <a:latin typeface="Franklin Gothic Book"/>
                <a:cs typeface="Franklin Gothic Book"/>
              </a:defRPr>
            </a:lvl4pPr>
            <a:lvl5pPr>
              <a:defRPr sz="900">
                <a:latin typeface="Franklin Gothic Book"/>
                <a:cs typeface="Franklin Gothic Book"/>
              </a:defRPr>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9" y="1535113"/>
            <a:ext cx="4041775" cy="639762"/>
          </a:xfrm>
          <a:prstGeom prst="rect">
            <a:avLst/>
          </a:prstGeom>
        </p:spPr>
        <p:txBody>
          <a:bodyPr anchor="b"/>
          <a:lstStyle>
            <a:lvl1pPr marL="0" indent="0">
              <a:buNone/>
              <a:defRPr sz="1350" b="1">
                <a:latin typeface="Franklin Gothic Book"/>
                <a:cs typeface="Franklin Gothic Book"/>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a:prstGeom prst="rect">
            <a:avLst/>
          </a:prstGeom>
        </p:spPr>
        <p:txBody>
          <a:bodyPr/>
          <a:lstStyle>
            <a:lvl1pPr>
              <a:defRPr sz="1350">
                <a:latin typeface="Franklin Gothic Book"/>
                <a:cs typeface="Franklin Gothic Book"/>
              </a:defRPr>
            </a:lvl1pPr>
            <a:lvl2pPr>
              <a:defRPr sz="1125">
                <a:latin typeface="Franklin Gothic Book"/>
                <a:cs typeface="Franklin Gothic Book"/>
              </a:defRPr>
            </a:lvl2pPr>
            <a:lvl3pPr>
              <a:defRPr sz="1013">
                <a:latin typeface="Franklin Gothic Book"/>
                <a:cs typeface="Franklin Gothic Book"/>
              </a:defRPr>
            </a:lvl3pPr>
            <a:lvl4pPr>
              <a:defRPr sz="900">
                <a:latin typeface="Franklin Gothic Book"/>
                <a:cs typeface="Franklin Gothic Book"/>
              </a:defRPr>
            </a:lvl4pPr>
            <a:lvl5pPr>
              <a:defRPr sz="900">
                <a:latin typeface="Franklin Gothic Book"/>
                <a:cs typeface="Franklin Gothic Book"/>
              </a:defRPr>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itle 17"/>
          <p:cNvSpPr>
            <a:spLocks noGrp="1"/>
          </p:cNvSpPr>
          <p:nvPr>
            <p:ph type="title"/>
          </p:nvPr>
        </p:nvSpPr>
        <p:spPr>
          <a:xfrm>
            <a:off x="677346" y="237053"/>
            <a:ext cx="5364683" cy="505884"/>
          </a:xfrm>
          <a:prstGeom prst="rect">
            <a:avLst/>
          </a:prstGeom>
        </p:spPr>
        <p:txBody>
          <a:bodyPr>
            <a:normAutofit/>
          </a:bodyPr>
          <a:lstStyle>
            <a:lvl1pPr algn="l">
              <a:defRPr sz="2250" cap="none" baseline="0">
                <a:solidFill>
                  <a:schemeClr val="bg1"/>
                </a:solidFill>
                <a:latin typeface="Franklin Gothic Book"/>
                <a:cs typeface="Franklin Gothic Book"/>
              </a:defRPr>
            </a:lvl1pPr>
          </a:lstStyle>
          <a:p>
            <a:r>
              <a:rPr lang="en-US"/>
              <a:t>Click to edit Master title style</a:t>
            </a:r>
            <a:endParaRPr lang="en-US" dirty="0"/>
          </a:p>
        </p:txBody>
      </p:sp>
      <p:sp>
        <p:nvSpPr>
          <p:cNvPr id="20" name="Content Placeholder 30"/>
          <p:cNvSpPr>
            <a:spLocks noGrp="1"/>
          </p:cNvSpPr>
          <p:nvPr>
            <p:ph sz="quarter" idx="13"/>
          </p:nvPr>
        </p:nvSpPr>
        <p:spPr>
          <a:xfrm>
            <a:off x="677863" y="742419"/>
            <a:ext cx="2616200" cy="366712"/>
          </a:xfrm>
          <a:prstGeom prst="rect">
            <a:avLst/>
          </a:prstGeom>
        </p:spPr>
        <p:txBody>
          <a:bodyPr>
            <a:noAutofit/>
          </a:bodyPr>
          <a:lstStyle>
            <a:lvl1pPr>
              <a:buNone/>
              <a:defRPr sz="788">
                <a:solidFill>
                  <a:srgbClr val="FFFFFF"/>
                </a:solidFill>
                <a:latin typeface="Franklin Gothic Book"/>
                <a:cs typeface="Franklin Gothic Book"/>
              </a:defRPr>
            </a:lvl1pPr>
            <a:lvl2pPr>
              <a:buNone/>
              <a:defRPr sz="563">
                <a:solidFill>
                  <a:schemeClr val="bg1"/>
                </a:solidFill>
                <a:latin typeface="Franklin Gothic Book"/>
                <a:cs typeface="Franklin Gothic Book"/>
              </a:defRPr>
            </a:lvl2pPr>
            <a:lvl3pPr>
              <a:buNone/>
              <a:defRPr sz="563">
                <a:solidFill>
                  <a:schemeClr val="bg1"/>
                </a:solidFill>
                <a:latin typeface="Franklin Gothic Book"/>
                <a:cs typeface="Franklin Gothic Book"/>
              </a:defRPr>
            </a:lvl3pPr>
            <a:lvl4pPr>
              <a:buNone/>
              <a:defRPr sz="563">
                <a:solidFill>
                  <a:schemeClr val="bg1"/>
                </a:solidFill>
                <a:latin typeface="Franklin Gothic Book"/>
                <a:cs typeface="Franklin Gothic Book"/>
              </a:defRPr>
            </a:lvl4pPr>
            <a:lvl5pPr>
              <a:buNone/>
              <a:defRPr sz="563">
                <a:solidFill>
                  <a:schemeClr val="bg1"/>
                </a:solidFill>
                <a:latin typeface="Franklin Gothic Book"/>
                <a:cs typeface="Franklin Gothic Book"/>
              </a:defRPr>
            </a:lvl5pPr>
          </a:lstStyle>
          <a:p>
            <a:pPr lvl="0"/>
            <a:r>
              <a:rPr lang="en-US"/>
              <a:t>Click to edit Master text styles</a:t>
            </a:r>
          </a:p>
        </p:txBody>
      </p:sp>
    </p:spTree>
    <p:extLst>
      <p:ext uri="{BB962C8B-B14F-4D97-AF65-F5344CB8AC3E}">
        <p14:creationId xmlns:p14="http://schemas.microsoft.com/office/powerpoint/2010/main" val="21810745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6" name="Title 17"/>
          <p:cNvSpPr>
            <a:spLocks noGrp="1"/>
          </p:cNvSpPr>
          <p:nvPr>
            <p:ph type="title"/>
          </p:nvPr>
        </p:nvSpPr>
        <p:spPr>
          <a:xfrm>
            <a:off x="677346" y="237053"/>
            <a:ext cx="5364683" cy="505884"/>
          </a:xfrm>
          <a:prstGeom prst="rect">
            <a:avLst/>
          </a:prstGeom>
        </p:spPr>
        <p:txBody>
          <a:bodyPr>
            <a:normAutofit/>
          </a:bodyPr>
          <a:lstStyle>
            <a:lvl1pPr algn="l">
              <a:defRPr sz="2250" cap="none" baseline="0">
                <a:solidFill>
                  <a:schemeClr val="bg1"/>
                </a:solidFill>
                <a:latin typeface="Franklin Gothic Book"/>
                <a:cs typeface="Franklin Gothic Book"/>
              </a:defRPr>
            </a:lvl1pPr>
          </a:lstStyle>
          <a:p>
            <a:r>
              <a:rPr lang="en-US"/>
              <a:t>Click to edit Master title style</a:t>
            </a:r>
            <a:endParaRPr lang="en-US" dirty="0"/>
          </a:p>
        </p:txBody>
      </p:sp>
      <p:sp>
        <p:nvSpPr>
          <p:cNvPr id="19" name="Content Placeholder 30"/>
          <p:cNvSpPr>
            <a:spLocks noGrp="1"/>
          </p:cNvSpPr>
          <p:nvPr>
            <p:ph sz="quarter" idx="13"/>
          </p:nvPr>
        </p:nvSpPr>
        <p:spPr>
          <a:xfrm>
            <a:off x="677863" y="742419"/>
            <a:ext cx="2616200" cy="366712"/>
          </a:xfrm>
          <a:prstGeom prst="rect">
            <a:avLst/>
          </a:prstGeom>
        </p:spPr>
        <p:txBody>
          <a:bodyPr>
            <a:noAutofit/>
          </a:bodyPr>
          <a:lstStyle>
            <a:lvl1pPr>
              <a:buNone/>
              <a:defRPr sz="788">
                <a:solidFill>
                  <a:srgbClr val="FFFFFF"/>
                </a:solidFill>
                <a:latin typeface="Franklin Gothic Book"/>
                <a:cs typeface="Franklin Gothic Book"/>
              </a:defRPr>
            </a:lvl1pPr>
            <a:lvl2pPr>
              <a:buNone/>
              <a:defRPr sz="563">
                <a:solidFill>
                  <a:schemeClr val="bg1"/>
                </a:solidFill>
                <a:latin typeface="Franklin Gothic Book"/>
                <a:cs typeface="Franklin Gothic Book"/>
              </a:defRPr>
            </a:lvl2pPr>
            <a:lvl3pPr>
              <a:buNone/>
              <a:defRPr sz="563">
                <a:solidFill>
                  <a:schemeClr val="bg1"/>
                </a:solidFill>
                <a:latin typeface="Franklin Gothic Book"/>
                <a:cs typeface="Franklin Gothic Book"/>
              </a:defRPr>
            </a:lvl3pPr>
            <a:lvl4pPr>
              <a:buNone/>
              <a:defRPr sz="563">
                <a:solidFill>
                  <a:schemeClr val="bg1"/>
                </a:solidFill>
                <a:latin typeface="Franklin Gothic Book"/>
                <a:cs typeface="Franklin Gothic Book"/>
              </a:defRPr>
            </a:lvl4pPr>
            <a:lvl5pPr>
              <a:buNone/>
              <a:defRPr sz="563">
                <a:solidFill>
                  <a:schemeClr val="bg1"/>
                </a:solidFill>
                <a:latin typeface="Franklin Gothic Book"/>
                <a:cs typeface="Franklin Gothic Book"/>
              </a:defRPr>
            </a:lvl5pPr>
          </a:lstStyle>
          <a:p>
            <a:pPr lvl="0"/>
            <a:r>
              <a:rPr lang="en-US"/>
              <a:t>Click to edit Master text styles</a:t>
            </a:r>
          </a:p>
        </p:txBody>
      </p:sp>
    </p:spTree>
    <p:extLst>
      <p:ext uri="{BB962C8B-B14F-4D97-AF65-F5344CB8AC3E}">
        <p14:creationId xmlns:p14="http://schemas.microsoft.com/office/powerpoint/2010/main" val="28773553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3" name="Title 17"/>
          <p:cNvSpPr>
            <a:spLocks noGrp="1"/>
          </p:cNvSpPr>
          <p:nvPr>
            <p:ph type="title"/>
          </p:nvPr>
        </p:nvSpPr>
        <p:spPr>
          <a:xfrm>
            <a:off x="677346" y="237053"/>
            <a:ext cx="5364683" cy="505884"/>
          </a:xfrm>
          <a:prstGeom prst="rect">
            <a:avLst/>
          </a:prstGeom>
        </p:spPr>
        <p:txBody>
          <a:bodyPr>
            <a:normAutofit/>
          </a:bodyPr>
          <a:lstStyle>
            <a:lvl1pPr algn="l">
              <a:defRPr sz="2250" cap="none" baseline="0">
                <a:solidFill>
                  <a:schemeClr val="bg1"/>
                </a:solidFill>
                <a:latin typeface="Franklin Gothic Book"/>
                <a:cs typeface="Franklin Gothic Book"/>
              </a:defRPr>
            </a:lvl1pPr>
          </a:lstStyle>
          <a:p>
            <a:r>
              <a:rPr lang="en-US"/>
              <a:t>Click to edit Master title style</a:t>
            </a:r>
            <a:endParaRPr lang="en-US" dirty="0"/>
          </a:p>
        </p:txBody>
      </p:sp>
      <p:sp>
        <p:nvSpPr>
          <p:cNvPr id="16" name="Content Placeholder 30"/>
          <p:cNvSpPr>
            <a:spLocks noGrp="1"/>
          </p:cNvSpPr>
          <p:nvPr>
            <p:ph sz="quarter" idx="13"/>
          </p:nvPr>
        </p:nvSpPr>
        <p:spPr>
          <a:xfrm>
            <a:off x="677863" y="742419"/>
            <a:ext cx="2616200" cy="366712"/>
          </a:xfrm>
          <a:prstGeom prst="rect">
            <a:avLst/>
          </a:prstGeom>
        </p:spPr>
        <p:txBody>
          <a:bodyPr>
            <a:noAutofit/>
          </a:bodyPr>
          <a:lstStyle>
            <a:lvl1pPr>
              <a:buNone/>
              <a:defRPr sz="788">
                <a:solidFill>
                  <a:srgbClr val="FFFFFF"/>
                </a:solidFill>
                <a:latin typeface="Franklin Gothic Book"/>
                <a:cs typeface="Franklin Gothic Book"/>
              </a:defRPr>
            </a:lvl1pPr>
            <a:lvl2pPr>
              <a:buNone/>
              <a:defRPr sz="563">
                <a:solidFill>
                  <a:schemeClr val="bg1"/>
                </a:solidFill>
                <a:latin typeface="Franklin Gothic Book"/>
                <a:cs typeface="Franklin Gothic Book"/>
              </a:defRPr>
            </a:lvl2pPr>
            <a:lvl3pPr>
              <a:buNone/>
              <a:defRPr sz="563">
                <a:solidFill>
                  <a:schemeClr val="bg1"/>
                </a:solidFill>
                <a:latin typeface="Franklin Gothic Book"/>
                <a:cs typeface="Franklin Gothic Book"/>
              </a:defRPr>
            </a:lvl3pPr>
            <a:lvl4pPr>
              <a:buNone/>
              <a:defRPr sz="563">
                <a:solidFill>
                  <a:schemeClr val="bg1"/>
                </a:solidFill>
                <a:latin typeface="Franklin Gothic Book"/>
                <a:cs typeface="Franklin Gothic Book"/>
              </a:defRPr>
            </a:lvl4pPr>
            <a:lvl5pPr>
              <a:buNone/>
              <a:defRPr sz="563">
                <a:solidFill>
                  <a:schemeClr val="bg1"/>
                </a:solidFill>
                <a:latin typeface="Franklin Gothic Book"/>
                <a:cs typeface="Franklin Gothic Book"/>
              </a:defRPr>
            </a:lvl5pPr>
          </a:lstStyle>
          <a:p>
            <a:pPr lvl="0"/>
            <a:r>
              <a:rPr lang="en-US"/>
              <a:t>Click to edit Master text styles</a:t>
            </a:r>
          </a:p>
        </p:txBody>
      </p:sp>
    </p:spTree>
    <p:extLst>
      <p:ext uri="{BB962C8B-B14F-4D97-AF65-F5344CB8AC3E}">
        <p14:creationId xmlns:p14="http://schemas.microsoft.com/office/powerpoint/2010/main" val="13766859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1" y="1435103"/>
            <a:ext cx="5111751" cy="4691063"/>
          </a:xfrm>
          <a:prstGeom prst="rect">
            <a:avLst/>
          </a:prstGeom>
        </p:spPr>
        <p:txBody>
          <a:bodyPr/>
          <a:lstStyle>
            <a:lvl1pPr>
              <a:defRPr sz="1800">
                <a:latin typeface="Franklin Gothic Book"/>
                <a:cs typeface="Franklin Gothic Book"/>
              </a:defRPr>
            </a:lvl1pPr>
            <a:lvl2pPr>
              <a:defRPr sz="1575">
                <a:latin typeface="Franklin Gothic Book"/>
                <a:cs typeface="Franklin Gothic Book"/>
              </a:defRPr>
            </a:lvl2pPr>
            <a:lvl3pPr>
              <a:defRPr sz="1350">
                <a:latin typeface="Franklin Gothic Book"/>
                <a:cs typeface="Franklin Gothic Book"/>
              </a:defRPr>
            </a:lvl3pPr>
            <a:lvl4pPr>
              <a:defRPr sz="1125">
                <a:latin typeface="Franklin Gothic Book"/>
                <a:cs typeface="Franklin Gothic Book"/>
              </a:defRPr>
            </a:lvl4pPr>
            <a:lvl5pPr>
              <a:defRPr sz="1125">
                <a:latin typeface="Franklin Gothic Book"/>
                <a:cs typeface="Franklin Gothic Book"/>
              </a:defRPr>
            </a:lvl5pPr>
            <a:lvl6pPr>
              <a:defRPr sz="1125"/>
            </a:lvl6pPr>
            <a:lvl7pPr>
              <a:defRPr sz="1125"/>
            </a:lvl7pPr>
            <a:lvl8pPr>
              <a:defRPr sz="1125"/>
            </a:lvl8pPr>
            <a:lvl9pPr>
              <a:defRPr sz="11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2" y="2211923"/>
            <a:ext cx="3008313" cy="3914245"/>
          </a:xfrm>
          <a:prstGeom prst="rect">
            <a:avLst/>
          </a:prstGeom>
        </p:spPr>
        <p:txBody>
          <a:bodyPr/>
          <a:lstStyle>
            <a:lvl1pPr marL="0" indent="0">
              <a:buNone/>
              <a:defRPr sz="788">
                <a:latin typeface="Franklin Gothic Book"/>
                <a:cs typeface="Franklin Gothic Book"/>
              </a:defRPr>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Click to edit Master text styles</a:t>
            </a:r>
          </a:p>
        </p:txBody>
      </p:sp>
      <p:sp>
        <p:nvSpPr>
          <p:cNvPr id="14" name="Content Placeholder 30"/>
          <p:cNvSpPr>
            <a:spLocks noGrp="1"/>
          </p:cNvSpPr>
          <p:nvPr>
            <p:ph sz="quarter" idx="13"/>
          </p:nvPr>
        </p:nvSpPr>
        <p:spPr>
          <a:xfrm>
            <a:off x="677863" y="742419"/>
            <a:ext cx="2616200" cy="366712"/>
          </a:xfrm>
          <a:prstGeom prst="rect">
            <a:avLst/>
          </a:prstGeom>
        </p:spPr>
        <p:txBody>
          <a:bodyPr>
            <a:noAutofit/>
          </a:bodyPr>
          <a:lstStyle>
            <a:lvl1pPr>
              <a:buNone/>
              <a:defRPr sz="788">
                <a:solidFill>
                  <a:srgbClr val="FFFFFF"/>
                </a:solidFill>
                <a:latin typeface="Franklin Gothic Book"/>
                <a:cs typeface="Franklin Gothic Book"/>
              </a:defRPr>
            </a:lvl1pPr>
            <a:lvl2pPr>
              <a:buNone/>
              <a:defRPr sz="563">
                <a:solidFill>
                  <a:schemeClr val="bg1"/>
                </a:solidFill>
                <a:latin typeface="Franklin Gothic Book"/>
                <a:cs typeface="Franklin Gothic Book"/>
              </a:defRPr>
            </a:lvl2pPr>
            <a:lvl3pPr>
              <a:buNone/>
              <a:defRPr sz="563">
                <a:solidFill>
                  <a:schemeClr val="bg1"/>
                </a:solidFill>
                <a:latin typeface="Franklin Gothic Book"/>
                <a:cs typeface="Franklin Gothic Book"/>
              </a:defRPr>
            </a:lvl3pPr>
            <a:lvl4pPr>
              <a:buNone/>
              <a:defRPr sz="563">
                <a:solidFill>
                  <a:schemeClr val="bg1"/>
                </a:solidFill>
                <a:latin typeface="Franklin Gothic Book"/>
                <a:cs typeface="Franklin Gothic Book"/>
              </a:defRPr>
            </a:lvl4pPr>
            <a:lvl5pPr>
              <a:buNone/>
              <a:defRPr sz="563">
                <a:solidFill>
                  <a:schemeClr val="bg1"/>
                </a:solidFill>
                <a:latin typeface="Franklin Gothic Book"/>
                <a:cs typeface="Franklin Gothic Book"/>
              </a:defRPr>
            </a:lvl5pPr>
          </a:lstStyle>
          <a:p>
            <a:pPr lvl="0"/>
            <a:r>
              <a:rPr lang="en-US"/>
              <a:t>Click to edit Master text styles</a:t>
            </a:r>
          </a:p>
        </p:txBody>
      </p:sp>
      <p:sp>
        <p:nvSpPr>
          <p:cNvPr id="19" name="Text Placeholder 18"/>
          <p:cNvSpPr>
            <a:spLocks noGrp="1"/>
          </p:cNvSpPr>
          <p:nvPr>
            <p:ph type="body" sz="quarter" idx="14"/>
          </p:nvPr>
        </p:nvSpPr>
        <p:spPr>
          <a:xfrm>
            <a:off x="457202" y="1435102"/>
            <a:ext cx="3008313" cy="776288"/>
          </a:xfrm>
          <a:prstGeom prst="rect">
            <a:avLst/>
          </a:prstGeom>
        </p:spPr>
        <p:txBody>
          <a:bodyPr/>
          <a:lstStyle>
            <a:lvl1pPr marL="0" indent="0">
              <a:buNone/>
              <a:defRPr sz="1125" b="1">
                <a:latin typeface="Franklin Gothic Book" pitchFamily="34" charset="0"/>
              </a:defRPr>
            </a:lvl1pPr>
          </a:lstStyle>
          <a:p>
            <a:pPr lvl="0"/>
            <a:r>
              <a:rPr lang="en-US"/>
              <a:t>Click to edit Master text styles</a:t>
            </a:r>
          </a:p>
        </p:txBody>
      </p:sp>
      <p:sp>
        <p:nvSpPr>
          <p:cNvPr id="20" name="Title 17"/>
          <p:cNvSpPr>
            <a:spLocks noGrp="1"/>
          </p:cNvSpPr>
          <p:nvPr>
            <p:ph type="title"/>
          </p:nvPr>
        </p:nvSpPr>
        <p:spPr>
          <a:xfrm>
            <a:off x="677346" y="237053"/>
            <a:ext cx="5364683" cy="505884"/>
          </a:xfrm>
          <a:prstGeom prst="rect">
            <a:avLst/>
          </a:prstGeom>
        </p:spPr>
        <p:txBody>
          <a:bodyPr>
            <a:normAutofit/>
          </a:bodyPr>
          <a:lstStyle>
            <a:lvl1pPr algn="l">
              <a:defRPr sz="2250" cap="none" baseline="0">
                <a:solidFill>
                  <a:schemeClr val="bg1"/>
                </a:solidFill>
                <a:latin typeface="Franklin Gothic Book"/>
                <a:cs typeface="Franklin Gothic Book"/>
              </a:defRPr>
            </a:lvl1pPr>
          </a:lstStyle>
          <a:p>
            <a:r>
              <a:rPr lang="en-US"/>
              <a:t>Click to edit Master title style</a:t>
            </a:r>
            <a:endParaRPr lang="en-US" dirty="0"/>
          </a:p>
        </p:txBody>
      </p:sp>
    </p:spTree>
    <p:extLst>
      <p:ext uri="{BB962C8B-B14F-4D97-AF65-F5344CB8AC3E}">
        <p14:creationId xmlns:p14="http://schemas.microsoft.com/office/powerpoint/2010/main" val="11663171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583269"/>
            <a:ext cx="5486400" cy="3144308"/>
          </a:xfrm>
          <a:prstGeom prst="rect">
            <a:avLst/>
          </a:prstGeom>
        </p:spPr>
        <p:txBody>
          <a:bodyPr rtlCol="0">
            <a:normAutofit/>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pPr lvl="0"/>
            <a:r>
              <a:rPr lang="en-US" noProof="0" dirty="0"/>
              <a:t>Click icon to add picture</a:t>
            </a:r>
          </a:p>
        </p:txBody>
      </p:sp>
      <p:sp>
        <p:nvSpPr>
          <p:cNvPr id="4" name="Text Placeholder 3"/>
          <p:cNvSpPr>
            <a:spLocks noGrp="1"/>
          </p:cNvSpPr>
          <p:nvPr>
            <p:ph type="body" sz="half" idx="2"/>
          </p:nvPr>
        </p:nvSpPr>
        <p:spPr>
          <a:xfrm>
            <a:off x="1792288" y="5367339"/>
            <a:ext cx="5486400" cy="804862"/>
          </a:xfrm>
          <a:prstGeom prst="rect">
            <a:avLst/>
          </a:prstGeom>
        </p:spPr>
        <p:txBody>
          <a:bodyPr/>
          <a:lstStyle>
            <a:lvl1pPr marL="0" indent="0">
              <a:buNone/>
              <a:defRPr sz="788">
                <a:latin typeface="Franklin Gothic Book"/>
                <a:cs typeface="Franklin Gothic Book"/>
              </a:defRPr>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Click to edit Master text styles</a:t>
            </a:r>
          </a:p>
        </p:txBody>
      </p:sp>
      <p:sp>
        <p:nvSpPr>
          <p:cNvPr id="18" name="Content Placeholder 30"/>
          <p:cNvSpPr>
            <a:spLocks noGrp="1"/>
          </p:cNvSpPr>
          <p:nvPr>
            <p:ph sz="quarter" idx="13"/>
          </p:nvPr>
        </p:nvSpPr>
        <p:spPr>
          <a:xfrm>
            <a:off x="677863" y="742419"/>
            <a:ext cx="2616200" cy="366712"/>
          </a:xfrm>
          <a:prstGeom prst="rect">
            <a:avLst/>
          </a:prstGeom>
        </p:spPr>
        <p:txBody>
          <a:bodyPr>
            <a:noAutofit/>
          </a:bodyPr>
          <a:lstStyle>
            <a:lvl1pPr>
              <a:buNone/>
              <a:defRPr sz="788">
                <a:solidFill>
                  <a:srgbClr val="FFFFFF"/>
                </a:solidFill>
                <a:latin typeface="Franklin Gothic Book"/>
                <a:cs typeface="Franklin Gothic Book"/>
              </a:defRPr>
            </a:lvl1pPr>
            <a:lvl2pPr>
              <a:buNone/>
              <a:defRPr sz="563">
                <a:solidFill>
                  <a:schemeClr val="bg1"/>
                </a:solidFill>
                <a:latin typeface="Franklin Gothic Book"/>
                <a:cs typeface="Franklin Gothic Book"/>
              </a:defRPr>
            </a:lvl2pPr>
            <a:lvl3pPr>
              <a:buNone/>
              <a:defRPr sz="563">
                <a:solidFill>
                  <a:schemeClr val="bg1"/>
                </a:solidFill>
                <a:latin typeface="Franklin Gothic Book"/>
                <a:cs typeface="Franklin Gothic Book"/>
              </a:defRPr>
            </a:lvl3pPr>
            <a:lvl4pPr>
              <a:buNone/>
              <a:defRPr sz="563">
                <a:solidFill>
                  <a:schemeClr val="bg1"/>
                </a:solidFill>
                <a:latin typeface="Franklin Gothic Book"/>
                <a:cs typeface="Franklin Gothic Book"/>
              </a:defRPr>
            </a:lvl4pPr>
            <a:lvl5pPr>
              <a:buNone/>
              <a:defRPr sz="563">
                <a:solidFill>
                  <a:schemeClr val="bg1"/>
                </a:solidFill>
                <a:latin typeface="Franklin Gothic Book"/>
                <a:cs typeface="Franklin Gothic Book"/>
              </a:defRPr>
            </a:lvl5pPr>
          </a:lstStyle>
          <a:p>
            <a:pPr lvl="0"/>
            <a:r>
              <a:rPr lang="en-US"/>
              <a:t>Click to edit Master text styles</a:t>
            </a:r>
          </a:p>
        </p:txBody>
      </p:sp>
      <p:sp>
        <p:nvSpPr>
          <p:cNvPr id="10" name="Text Placeholder 9"/>
          <p:cNvSpPr>
            <a:spLocks noGrp="1"/>
          </p:cNvSpPr>
          <p:nvPr>
            <p:ph type="body" sz="quarter" idx="14"/>
          </p:nvPr>
        </p:nvSpPr>
        <p:spPr>
          <a:xfrm>
            <a:off x="1792288" y="4857751"/>
            <a:ext cx="5486400" cy="509588"/>
          </a:xfrm>
          <a:prstGeom prst="rect">
            <a:avLst/>
          </a:prstGeom>
        </p:spPr>
        <p:txBody>
          <a:bodyPr/>
          <a:lstStyle>
            <a:lvl1pPr marL="0" indent="0">
              <a:buNone/>
              <a:defRPr sz="1125" b="1"/>
            </a:lvl1pPr>
          </a:lstStyle>
          <a:p>
            <a:pPr lvl="0"/>
            <a:r>
              <a:rPr lang="en-US"/>
              <a:t>Click to edit Master text styles</a:t>
            </a:r>
          </a:p>
        </p:txBody>
      </p:sp>
      <p:sp>
        <p:nvSpPr>
          <p:cNvPr id="12" name="Title 17"/>
          <p:cNvSpPr>
            <a:spLocks noGrp="1"/>
          </p:cNvSpPr>
          <p:nvPr>
            <p:ph type="title"/>
          </p:nvPr>
        </p:nvSpPr>
        <p:spPr>
          <a:xfrm>
            <a:off x="677346" y="237053"/>
            <a:ext cx="5364683" cy="505884"/>
          </a:xfrm>
          <a:prstGeom prst="rect">
            <a:avLst/>
          </a:prstGeom>
        </p:spPr>
        <p:txBody>
          <a:bodyPr>
            <a:normAutofit/>
          </a:bodyPr>
          <a:lstStyle>
            <a:lvl1pPr algn="l">
              <a:defRPr sz="2250" cap="none" baseline="0">
                <a:solidFill>
                  <a:schemeClr val="bg1"/>
                </a:solidFill>
                <a:latin typeface="Franklin Gothic Book"/>
                <a:cs typeface="Franklin Gothic Book"/>
              </a:defRPr>
            </a:lvl1pPr>
          </a:lstStyle>
          <a:p>
            <a:r>
              <a:rPr lang="en-US"/>
              <a:t>Click to edit Master title style</a:t>
            </a:r>
            <a:endParaRPr lang="en-US" dirty="0"/>
          </a:p>
        </p:txBody>
      </p:sp>
    </p:spTree>
    <p:extLst>
      <p:ext uri="{BB962C8B-B14F-4D97-AF65-F5344CB8AC3E}">
        <p14:creationId xmlns:p14="http://schemas.microsoft.com/office/powerpoint/2010/main" val="39107986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gradFill flip="none" rotWithShape="1">
            <a:gsLst>
              <a:gs pos="0">
                <a:srgbClr val="0E3767"/>
              </a:gs>
              <a:gs pos="100000">
                <a:srgbClr val="10274A"/>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257175" fontAlgn="auto">
              <a:spcBef>
                <a:spcPts val="0"/>
              </a:spcBef>
              <a:spcAft>
                <a:spcPts val="0"/>
              </a:spcAft>
              <a:defRPr/>
            </a:pPr>
            <a:endParaRPr lang="en-US" sz="1013" dirty="0">
              <a:solidFill>
                <a:prstClr val="white"/>
              </a:solidFill>
            </a:endParaRPr>
          </a:p>
        </p:txBody>
      </p:sp>
      <p:sp>
        <p:nvSpPr>
          <p:cNvPr id="3" name="Rectangle 2"/>
          <p:cNvSpPr/>
          <p:nvPr/>
        </p:nvSpPr>
        <p:spPr>
          <a:xfrm>
            <a:off x="0" y="2286000"/>
            <a:ext cx="9144000" cy="2286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257175" fontAlgn="auto">
              <a:spcBef>
                <a:spcPts val="0"/>
              </a:spcBef>
              <a:spcAft>
                <a:spcPts val="0"/>
              </a:spcAft>
              <a:defRPr/>
            </a:pPr>
            <a:endParaRPr lang="en-US" sz="1013" dirty="0">
              <a:solidFill>
                <a:prstClr val="white"/>
              </a:solidFill>
            </a:endParaRPr>
          </a:p>
        </p:txBody>
      </p:sp>
      <p:pic>
        <p:nvPicPr>
          <p:cNvPr id="4" name="Picture 8"/>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646365" y="2830513"/>
            <a:ext cx="3851275" cy="1128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94772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32598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Rectangle 4"/>
          <p:cNvSpPr/>
          <p:nvPr/>
        </p:nvSpPr>
        <p:spPr>
          <a:xfrm>
            <a:off x="0" y="2070094"/>
            <a:ext cx="9144000" cy="2311400"/>
          </a:xfrm>
          <a:prstGeom prst="rect">
            <a:avLst/>
          </a:prstGeom>
          <a:gradFill flip="none" rotWithShape="1">
            <a:gsLst>
              <a:gs pos="0">
                <a:srgbClr val="0E3767"/>
              </a:gs>
              <a:gs pos="100000">
                <a:srgbClr val="10274A"/>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92881" fontAlgn="auto">
              <a:spcBef>
                <a:spcPts val="0"/>
              </a:spcBef>
              <a:spcAft>
                <a:spcPts val="0"/>
              </a:spcAft>
              <a:defRPr/>
            </a:pPr>
            <a:endParaRPr lang="en-US" sz="760" dirty="0">
              <a:solidFill>
                <a:prstClr val="white"/>
              </a:solidFill>
            </a:endParaRPr>
          </a:p>
        </p:txBody>
      </p:sp>
      <p:pic>
        <p:nvPicPr>
          <p:cNvPr id="6" name="Picture 7"/>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149975" y="5356231"/>
            <a:ext cx="2160588"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8"/>
          <p:cNvSpPr txBox="1">
            <a:spLocks noChangeArrowheads="1"/>
          </p:cNvSpPr>
          <p:nvPr/>
        </p:nvSpPr>
        <p:spPr bwMode="auto">
          <a:xfrm>
            <a:off x="8143878" y="563566"/>
            <a:ext cx="184731" cy="20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Geneva" charset="-128"/>
              </a:defRPr>
            </a:lvl1pPr>
            <a:lvl2pPr marL="742950" indent="-285750" eaLnBrk="0" hangingPunct="0">
              <a:defRPr>
                <a:solidFill>
                  <a:schemeClr val="tx1"/>
                </a:solidFill>
                <a:latin typeface="Arial" panose="020B0604020202020204" pitchFamily="34" charset="0"/>
                <a:ea typeface="Geneva" charset="-128"/>
              </a:defRPr>
            </a:lvl2pPr>
            <a:lvl3pPr marL="1143000" indent="-228600" eaLnBrk="0" hangingPunct="0">
              <a:defRPr>
                <a:solidFill>
                  <a:schemeClr val="tx1"/>
                </a:solidFill>
                <a:latin typeface="Arial" panose="020B0604020202020204" pitchFamily="34" charset="0"/>
                <a:ea typeface="Geneva" charset="-128"/>
              </a:defRPr>
            </a:lvl3pPr>
            <a:lvl4pPr marL="1600200" indent="-228600" eaLnBrk="0" hangingPunct="0">
              <a:defRPr>
                <a:solidFill>
                  <a:schemeClr val="tx1"/>
                </a:solidFill>
                <a:latin typeface="Arial" panose="020B0604020202020204" pitchFamily="34" charset="0"/>
                <a:ea typeface="Geneva" charset="-128"/>
              </a:defRPr>
            </a:lvl4pPr>
            <a:lvl5pPr marL="2057400" indent="-228600" eaLnBrk="0" hangingPunct="0">
              <a:defRPr>
                <a:solidFill>
                  <a:schemeClr val="tx1"/>
                </a:solidFill>
                <a:latin typeface="Arial" panose="020B0604020202020204" pitchFamily="34" charset="0"/>
                <a:ea typeface="Geneva"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Geneva"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Geneva"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Geneva"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Geneva" charset="-128"/>
              </a:defRPr>
            </a:lvl9pPr>
          </a:lstStyle>
          <a:p>
            <a:pPr defTabSz="192881" eaLnBrk="1" hangingPunct="1"/>
            <a:endParaRPr lang="en-US" altLang="en-US" sz="760" dirty="0">
              <a:solidFill>
                <a:prstClr val="black"/>
              </a:solidFill>
            </a:endParaRPr>
          </a:p>
        </p:txBody>
      </p:sp>
      <p:sp>
        <p:nvSpPr>
          <p:cNvPr id="8" name="Rectangle 7"/>
          <p:cNvSpPr/>
          <p:nvPr/>
        </p:nvSpPr>
        <p:spPr>
          <a:xfrm>
            <a:off x="0" y="-246063"/>
            <a:ext cx="9144000" cy="153987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92881">
              <a:defRPr/>
            </a:pPr>
            <a:endParaRPr lang="en-US" sz="760" dirty="0">
              <a:solidFill>
                <a:prstClr val="white"/>
              </a:solidFill>
            </a:endParaRPr>
          </a:p>
        </p:txBody>
      </p:sp>
      <p:sp>
        <p:nvSpPr>
          <p:cNvPr id="13" name="Title 12"/>
          <p:cNvSpPr>
            <a:spLocks noGrp="1"/>
          </p:cNvSpPr>
          <p:nvPr>
            <p:ph type="title"/>
          </p:nvPr>
        </p:nvSpPr>
        <p:spPr>
          <a:xfrm>
            <a:off x="6" y="2165781"/>
            <a:ext cx="8322719" cy="1015663"/>
          </a:xfrm>
          <a:prstGeom prst="rect">
            <a:avLst/>
          </a:prstGeom>
        </p:spPr>
        <p:txBody>
          <a:bodyPr>
            <a:noAutofit/>
          </a:bodyPr>
          <a:lstStyle>
            <a:lvl1pPr algn="r">
              <a:defRPr sz="2025" cap="none" baseline="0">
                <a:solidFill>
                  <a:schemeClr val="bg1"/>
                </a:solidFill>
                <a:latin typeface="Franklin Gothic Book"/>
                <a:cs typeface="Franklin Gothic Book"/>
              </a:defRPr>
            </a:lvl1pPr>
          </a:lstStyle>
          <a:p>
            <a:r>
              <a:rPr lang="en-US"/>
              <a:t>Click to edit Master title style</a:t>
            </a:r>
            <a:endParaRPr lang="en-US" dirty="0"/>
          </a:p>
        </p:txBody>
      </p:sp>
      <p:sp>
        <p:nvSpPr>
          <p:cNvPr id="23" name="Text Placeholder 22"/>
          <p:cNvSpPr>
            <a:spLocks noGrp="1"/>
          </p:cNvSpPr>
          <p:nvPr>
            <p:ph type="body" sz="quarter" idx="10"/>
          </p:nvPr>
        </p:nvSpPr>
        <p:spPr>
          <a:xfrm>
            <a:off x="3572936" y="3149588"/>
            <a:ext cx="4750331" cy="389460"/>
          </a:xfrm>
          <a:prstGeom prst="rect">
            <a:avLst/>
          </a:prstGeom>
        </p:spPr>
        <p:txBody>
          <a:bodyPr>
            <a:noAutofit/>
          </a:bodyPr>
          <a:lstStyle>
            <a:lvl1pPr algn="r">
              <a:buNone/>
              <a:defRPr sz="1181">
                <a:solidFill>
                  <a:srgbClr val="FFFFFF"/>
                </a:solidFill>
                <a:latin typeface="Franklin Gothic Book"/>
                <a:cs typeface="Franklin Gothic Book"/>
              </a:defRPr>
            </a:lvl1pPr>
          </a:lstStyle>
          <a:p>
            <a:pPr lvl="0"/>
            <a:r>
              <a:rPr lang="en-US"/>
              <a:t>Click to edit Master text styles</a:t>
            </a:r>
          </a:p>
        </p:txBody>
      </p:sp>
      <p:sp>
        <p:nvSpPr>
          <p:cNvPr id="27" name="Text Placeholder 26"/>
          <p:cNvSpPr>
            <a:spLocks noGrp="1"/>
          </p:cNvSpPr>
          <p:nvPr>
            <p:ph type="body" sz="quarter" idx="11"/>
          </p:nvPr>
        </p:nvSpPr>
        <p:spPr>
          <a:xfrm>
            <a:off x="5418140" y="3699922"/>
            <a:ext cx="2905125" cy="482600"/>
          </a:xfrm>
          <a:prstGeom prst="rect">
            <a:avLst/>
          </a:prstGeom>
        </p:spPr>
        <p:txBody>
          <a:bodyPr>
            <a:noAutofit/>
          </a:bodyPr>
          <a:lstStyle>
            <a:lvl1pPr algn="r">
              <a:buNone/>
              <a:defRPr sz="760">
                <a:solidFill>
                  <a:srgbClr val="FFFFFF"/>
                </a:solidFill>
                <a:latin typeface="Franklin Gothic Book"/>
                <a:cs typeface="Franklin Gothic Book"/>
              </a:defRPr>
            </a:lvl1pPr>
            <a:lvl2pPr>
              <a:buNone/>
              <a:defRPr sz="338">
                <a:solidFill>
                  <a:srgbClr val="95B3D7"/>
                </a:solidFill>
                <a:latin typeface="Franklin Gothic Book"/>
                <a:cs typeface="Franklin Gothic Book"/>
              </a:defRPr>
            </a:lvl2pPr>
            <a:lvl3pPr>
              <a:defRPr sz="338">
                <a:solidFill>
                  <a:srgbClr val="95B3D7"/>
                </a:solidFill>
                <a:latin typeface="Franklin Gothic Book"/>
                <a:cs typeface="Franklin Gothic Book"/>
              </a:defRPr>
            </a:lvl3pPr>
            <a:lvl4pPr>
              <a:defRPr sz="338">
                <a:solidFill>
                  <a:srgbClr val="95B3D7"/>
                </a:solidFill>
                <a:latin typeface="Franklin Gothic Book"/>
                <a:cs typeface="Franklin Gothic Book"/>
              </a:defRPr>
            </a:lvl4pPr>
            <a:lvl5pPr>
              <a:buNone/>
              <a:defRPr sz="338">
                <a:solidFill>
                  <a:srgbClr val="95B3D7"/>
                </a:solidFill>
                <a:latin typeface="Franklin Gothic Book"/>
                <a:cs typeface="Franklin Gothic Book"/>
              </a:defRPr>
            </a:lvl5pPr>
          </a:lstStyle>
          <a:p>
            <a:pPr lvl="0"/>
            <a:r>
              <a:rPr lang="en-US"/>
              <a:t>Click to edit Master text styles</a:t>
            </a:r>
          </a:p>
        </p:txBody>
      </p:sp>
    </p:spTree>
    <p:extLst>
      <p:ext uri="{BB962C8B-B14F-4D97-AF65-F5344CB8AC3E}">
        <p14:creationId xmlns:p14="http://schemas.microsoft.com/office/powerpoint/2010/main" val="3851409335"/>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Rectangle 4"/>
          <p:cNvSpPr/>
          <p:nvPr/>
        </p:nvSpPr>
        <p:spPr>
          <a:xfrm>
            <a:off x="0" y="1871127"/>
            <a:ext cx="9144000" cy="2794000"/>
          </a:xfrm>
          <a:prstGeom prst="rect">
            <a:avLst/>
          </a:prstGeom>
          <a:gradFill flip="none" rotWithShape="1">
            <a:gsLst>
              <a:gs pos="0">
                <a:srgbClr val="0E3767"/>
              </a:gs>
              <a:gs pos="100000">
                <a:srgbClr val="10274A"/>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92881" fontAlgn="auto">
              <a:spcBef>
                <a:spcPts val="0"/>
              </a:spcBef>
              <a:spcAft>
                <a:spcPts val="0"/>
              </a:spcAft>
              <a:defRPr/>
            </a:pPr>
            <a:endParaRPr lang="en-US" sz="760" dirty="0">
              <a:solidFill>
                <a:prstClr val="white"/>
              </a:solidFill>
            </a:endParaRPr>
          </a:p>
        </p:txBody>
      </p:sp>
      <p:pic>
        <p:nvPicPr>
          <p:cNvPr id="6" name="Picture 7"/>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149975" y="5356231"/>
            <a:ext cx="2160588"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0" y="-246063"/>
            <a:ext cx="9144000" cy="153987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92881">
              <a:defRPr/>
            </a:pPr>
            <a:endParaRPr lang="en-US" sz="760" dirty="0">
              <a:solidFill>
                <a:prstClr val="white"/>
              </a:solidFill>
            </a:endParaRPr>
          </a:p>
        </p:txBody>
      </p:sp>
      <p:sp>
        <p:nvSpPr>
          <p:cNvPr id="13" name="Title 12"/>
          <p:cNvSpPr>
            <a:spLocks noGrp="1"/>
          </p:cNvSpPr>
          <p:nvPr>
            <p:ph type="title"/>
          </p:nvPr>
        </p:nvSpPr>
        <p:spPr>
          <a:xfrm>
            <a:off x="6" y="2460255"/>
            <a:ext cx="8322719" cy="326115"/>
          </a:xfrm>
          <a:prstGeom prst="rect">
            <a:avLst/>
          </a:prstGeom>
        </p:spPr>
        <p:txBody>
          <a:bodyPr>
            <a:spAutoFit/>
          </a:bodyPr>
          <a:lstStyle>
            <a:lvl1pPr algn="r">
              <a:lnSpc>
                <a:spcPct val="100000"/>
              </a:lnSpc>
              <a:defRPr sz="1519" cap="none" baseline="0">
                <a:solidFill>
                  <a:schemeClr val="bg1"/>
                </a:solidFill>
                <a:latin typeface="Franklin Gothic Book"/>
                <a:cs typeface="Franklin Gothic Book"/>
              </a:defRPr>
            </a:lvl1pPr>
          </a:lstStyle>
          <a:p>
            <a:r>
              <a:rPr lang="en-US"/>
              <a:t>Click to edit Master title style</a:t>
            </a:r>
            <a:endParaRPr lang="en-US" dirty="0"/>
          </a:p>
        </p:txBody>
      </p:sp>
      <p:sp>
        <p:nvSpPr>
          <p:cNvPr id="23" name="Text Placeholder 22"/>
          <p:cNvSpPr>
            <a:spLocks noGrp="1"/>
          </p:cNvSpPr>
          <p:nvPr>
            <p:ph type="body" sz="quarter" idx="10"/>
          </p:nvPr>
        </p:nvSpPr>
        <p:spPr>
          <a:xfrm>
            <a:off x="3572936" y="3530603"/>
            <a:ext cx="4750331" cy="389460"/>
          </a:xfrm>
          <a:prstGeom prst="rect">
            <a:avLst/>
          </a:prstGeom>
        </p:spPr>
        <p:txBody>
          <a:bodyPr>
            <a:noAutofit/>
          </a:bodyPr>
          <a:lstStyle>
            <a:lvl1pPr algn="r">
              <a:buNone/>
              <a:defRPr sz="1181">
                <a:solidFill>
                  <a:schemeClr val="bg1"/>
                </a:solidFill>
                <a:latin typeface="Franklin Gothic Book"/>
                <a:cs typeface="Franklin Gothic Book"/>
              </a:defRPr>
            </a:lvl1pPr>
          </a:lstStyle>
          <a:p>
            <a:pPr lvl="0"/>
            <a:r>
              <a:rPr lang="en-US"/>
              <a:t>Click to edit Master text styles</a:t>
            </a:r>
          </a:p>
        </p:txBody>
      </p:sp>
      <p:sp>
        <p:nvSpPr>
          <p:cNvPr id="27" name="Text Placeholder 26"/>
          <p:cNvSpPr>
            <a:spLocks noGrp="1"/>
          </p:cNvSpPr>
          <p:nvPr>
            <p:ph type="body" sz="quarter" idx="11"/>
          </p:nvPr>
        </p:nvSpPr>
        <p:spPr>
          <a:xfrm>
            <a:off x="5418140" y="4114807"/>
            <a:ext cx="2905125" cy="482600"/>
          </a:xfrm>
          <a:prstGeom prst="rect">
            <a:avLst/>
          </a:prstGeom>
        </p:spPr>
        <p:txBody>
          <a:bodyPr>
            <a:noAutofit/>
          </a:bodyPr>
          <a:lstStyle>
            <a:lvl1pPr algn="r">
              <a:buNone/>
              <a:defRPr sz="760">
                <a:solidFill>
                  <a:schemeClr val="bg1"/>
                </a:solidFill>
                <a:latin typeface="Franklin Gothic Book"/>
                <a:cs typeface="Franklin Gothic Book"/>
              </a:defRPr>
            </a:lvl1pPr>
            <a:lvl2pPr>
              <a:buNone/>
              <a:defRPr sz="338">
                <a:solidFill>
                  <a:srgbClr val="95B3D7"/>
                </a:solidFill>
                <a:latin typeface="Franklin Gothic Book"/>
                <a:cs typeface="Franklin Gothic Book"/>
              </a:defRPr>
            </a:lvl2pPr>
            <a:lvl3pPr>
              <a:defRPr sz="338">
                <a:solidFill>
                  <a:srgbClr val="95B3D7"/>
                </a:solidFill>
                <a:latin typeface="Franklin Gothic Book"/>
                <a:cs typeface="Franklin Gothic Book"/>
              </a:defRPr>
            </a:lvl3pPr>
            <a:lvl4pPr>
              <a:defRPr sz="338">
                <a:solidFill>
                  <a:srgbClr val="95B3D7"/>
                </a:solidFill>
                <a:latin typeface="Franklin Gothic Book"/>
                <a:cs typeface="Franklin Gothic Book"/>
              </a:defRPr>
            </a:lvl4pPr>
            <a:lvl5pPr>
              <a:buNone/>
              <a:defRPr sz="338">
                <a:solidFill>
                  <a:srgbClr val="95B3D7"/>
                </a:solidFill>
                <a:latin typeface="Franklin Gothic Book"/>
                <a:cs typeface="Franklin Gothic Book"/>
              </a:defRPr>
            </a:lvl5pPr>
          </a:lstStyle>
          <a:p>
            <a:pPr lvl="0"/>
            <a:r>
              <a:rPr lang="en-US"/>
              <a:t>Click to edit Master text styles</a:t>
            </a:r>
          </a:p>
        </p:txBody>
      </p:sp>
    </p:spTree>
    <p:extLst>
      <p:ext uri="{BB962C8B-B14F-4D97-AF65-F5344CB8AC3E}">
        <p14:creationId xmlns:p14="http://schemas.microsoft.com/office/powerpoint/2010/main" val="9054186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7" name="Content Placeholder 26"/>
          <p:cNvSpPr>
            <a:spLocks noGrp="1"/>
          </p:cNvSpPr>
          <p:nvPr>
            <p:ph sz="quarter" idx="12"/>
          </p:nvPr>
        </p:nvSpPr>
        <p:spPr>
          <a:xfrm>
            <a:off x="457199" y="1600200"/>
            <a:ext cx="8229600" cy="4572000"/>
          </a:xfrm>
          <a:prstGeom prst="rect">
            <a:avLst/>
          </a:prstGeom>
        </p:spPr>
        <p:txBody>
          <a:bodyPr/>
          <a:lstStyle>
            <a:lvl1pPr>
              <a:defRPr sz="1181" baseline="0">
                <a:latin typeface="Franklin Gothic Book"/>
                <a:cs typeface="Franklin Gothic Book"/>
              </a:defRPr>
            </a:lvl1pPr>
            <a:lvl2pPr>
              <a:defRPr sz="1013">
                <a:latin typeface="Franklin Gothic Book"/>
                <a:cs typeface="Franklin Gothic Book"/>
              </a:defRPr>
            </a:lvl2pPr>
            <a:lvl3pPr>
              <a:defRPr sz="844">
                <a:latin typeface="Franklin Gothic Book"/>
                <a:cs typeface="Franklin Gothic Book"/>
              </a:defRPr>
            </a:lvl3pPr>
            <a:lvl4pPr>
              <a:defRPr>
                <a:latin typeface="Franklin Gothic Book"/>
                <a:cs typeface="Franklin Gothic Book"/>
              </a:defRPr>
            </a:lvl4pPr>
            <a:lvl5pPr>
              <a:defRPr>
                <a:latin typeface="Franklin Gothic Book"/>
                <a:cs typeface="Franklin Gothic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17"/>
          <p:cNvSpPr>
            <a:spLocks noGrp="1"/>
          </p:cNvSpPr>
          <p:nvPr>
            <p:ph type="title"/>
          </p:nvPr>
        </p:nvSpPr>
        <p:spPr>
          <a:xfrm>
            <a:off x="677347" y="237053"/>
            <a:ext cx="5364683" cy="505884"/>
          </a:xfrm>
          <a:prstGeom prst="rect">
            <a:avLst/>
          </a:prstGeom>
        </p:spPr>
        <p:txBody>
          <a:bodyPr>
            <a:normAutofit/>
          </a:bodyPr>
          <a:lstStyle>
            <a:lvl1pPr algn="l">
              <a:defRPr sz="1688" cap="none" baseline="0">
                <a:solidFill>
                  <a:schemeClr val="bg1"/>
                </a:solidFill>
                <a:latin typeface="Franklin Gothic Book"/>
                <a:cs typeface="Franklin Gothic Book"/>
              </a:defRPr>
            </a:lvl1pPr>
          </a:lstStyle>
          <a:p>
            <a:r>
              <a:rPr lang="en-US"/>
              <a:t>Click to edit Master title style</a:t>
            </a:r>
            <a:endParaRPr lang="en-US" dirty="0"/>
          </a:p>
        </p:txBody>
      </p:sp>
      <p:sp>
        <p:nvSpPr>
          <p:cNvPr id="6" name="Content Placeholder 30"/>
          <p:cNvSpPr>
            <a:spLocks noGrp="1"/>
          </p:cNvSpPr>
          <p:nvPr>
            <p:ph sz="quarter" idx="13"/>
          </p:nvPr>
        </p:nvSpPr>
        <p:spPr>
          <a:xfrm>
            <a:off x="677863" y="742419"/>
            <a:ext cx="2616200" cy="366712"/>
          </a:xfrm>
          <a:prstGeom prst="rect">
            <a:avLst/>
          </a:prstGeom>
        </p:spPr>
        <p:txBody>
          <a:bodyPr>
            <a:noAutofit/>
          </a:bodyPr>
          <a:lstStyle>
            <a:lvl1pPr>
              <a:buNone/>
              <a:defRPr sz="591">
                <a:solidFill>
                  <a:srgbClr val="FFFFFF"/>
                </a:solidFill>
                <a:latin typeface="Franklin Gothic Book"/>
                <a:cs typeface="Franklin Gothic Book"/>
              </a:defRPr>
            </a:lvl1pPr>
            <a:lvl2pPr>
              <a:buNone/>
              <a:defRPr sz="422">
                <a:solidFill>
                  <a:schemeClr val="bg1"/>
                </a:solidFill>
                <a:latin typeface="Franklin Gothic Book"/>
                <a:cs typeface="Franklin Gothic Book"/>
              </a:defRPr>
            </a:lvl2pPr>
            <a:lvl3pPr>
              <a:buNone/>
              <a:defRPr sz="422">
                <a:solidFill>
                  <a:schemeClr val="bg1"/>
                </a:solidFill>
                <a:latin typeface="Franklin Gothic Book"/>
                <a:cs typeface="Franklin Gothic Book"/>
              </a:defRPr>
            </a:lvl3pPr>
            <a:lvl4pPr>
              <a:buNone/>
              <a:defRPr sz="422">
                <a:solidFill>
                  <a:schemeClr val="bg1"/>
                </a:solidFill>
                <a:latin typeface="Franklin Gothic Book"/>
                <a:cs typeface="Franklin Gothic Book"/>
              </a:defRPr>
            </a:lvl4pPr>
            <a:lvl5pPr>
              <a:buNone/>
              <a:defRPr sz="422">
                <a:solidFill>
                  <a:schemeClr val="bg1"/>
                </a:solidFill>
                <a:latin typeface="Franklin Gothic Book"/>
                <a:cs typeface="Franklin Gothic Book"/>
              </a:defRPr>
            </a:lvl5pPr>
          </a:lstStyle>
          <a:p>
            <a:pPr lvl="0"/>
            <a:r>
              <a:rPr lang="en-US"/>
              <a:t>Click to edit Master text styles</a:t>
            </a:r>
          </a:p>
        </p:txBody>
      </p:sp>
    </p:spTree>
    <p:extLst>
      <p:ext uri="{BB962C8B-B14F-4D97-AF65-F5344CB8AC3E}">
        <p14:creationId xmlns:p14="http://schemas.microsoft.com/office/powerpoint/2010/main" val="880645812"/>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6"/>
            <a:ext cx="4038600" cy="4525963"/>
          </a:xfrm>
          <a:prstGeom prst="rect">
            <a:avLst/>
          </a:prstGeom>
        </p:spPr>
        <p:txBody>
          <a:bodyPr/>
          <a:lstStyle>
            <a:lvl1pPr>
              <a:defRPr sz="1181">
                <a:latin typeface="Franklin Gothic Book"/>
                <a:cs typeface="Franklin Gothic Book"/>
              </a:defRPr>
            </a:lvl1pPr>
            <a:lvl2pPr>
              <a:defRPr sz="1013">
                <a:latin typeface="Franklin Gothic Book"/>
                <a:cs typeface="Franklin Gothic Book"/>
              </a:defRPr>
            </a:lvl2pPr>
            <a:lvl3pPr>
              <a:defRPr sz="844">
                <a:latin typeface="Franklin Gothic Book"/>
                <a:cs typeface="Franklin Gothic Book"/>
              </a:defRPr>
            </a:lvl3pPr>
            <a:lvl4pPr>
              <a:defRPr sz="760">
                <a:latin typeface="Franklin Gothic Book"/>
                <a:cs typeface="Franklin Gothic Book"/>
              </a:defRPr>
            </a:lvl4pPr>
            <a:lvl5pPr>
              <a:defRPr sz="760">
                <a:latin typeface="Franklin Gothic Book"/>
                <a:cs typeface="Franklin Gothic Book"/>
              </a:defRPr>
            </a:lvl5pPr>
            <a:lvl6pPr>
              <a:defRPr sz="760"/>
            </a:lvl6pPr>
            <a:lvl7pPr>
              <a:defRPr sz="760"/>
            </a:lvl7pPr>
            <a:lvl8pPr>
              <a:defRPr sz="760"/>
            </a:lvl8pPr>
            <a:lvl9pPr>
              <a:defRPr sz="76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00206"/>
            <a:ext cx="4038600" cy="4525963"/>
          </a:xfrm>
          <a:prstGeom prst="rect">
            <a:avLst/>
          </a:prstGeom>
        </p:spPr>
        <p:txBody>
          <a:bodyPr/>
          <a:lstStyle>
            <a:lvl1pPr>
              <a:defRPr sz="1181">
                <a:latin typeface="Franklin Gothic Book"/>
                <a:cs typeface="Franklin Gothic Book"/>
              </a:defRPr>
            </a:lvl1pPr>
            <a:lvl2pPr>
              <a:defRPr sz="1013">
                <a:latin typeface="Franklin Gothic Book"/>
                <a:cs typeface="Franklin Gothic Book"/>
              </a:defRPr>
            </a:lvl2pPr>
            <a:lvl3pPr>
              <a:defRPr sz="844">
                <a:latin typeface="Franklin Gothic Book"/>
                <a:cs typeface="Franklin Gothic Book"/>
              </a:defRPr>
            </a:lvl3pPr>
            <a:lvl4pPr>
              <a:defRPr sz="760">
                <a:latin typeface="Franklin Gothic Book"/>
                <a:cs typeface="Franklin Gothic Book"/>
              </a:defRPr>
            </a:lvl4pPr>
            <a:lvl5pPr>
              <a:defRPr sz="760">
                <a:latin typeface="Franklin Gothic Book"/>
                <a:cs typeface="Franklin Gothic Book"/>
              </a:defRPr>
            </a:lvl5pPr>
            <a:lvl6pPr>
              <a:defRPr sz="760"/>
            </a:lvl6pPr>
            <a:lvl7pPr>
              <a:defRPr sz="760"/>
            </a:lvl7pPr>
            <a:lvl8pPr>
              <a:defRPr sz="760"/>
            </a:lvl8pPr>
            <a:lvl9pPr>
              <a:defRPr sz="76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itle 17"/>
          <p:cNvSpPr>
            <a:spLocks noGrp="1"/>
          </p:cNvSpPr>
          <p:nvPr>
            <p:ph type="title"/>
          </p:nvPr>
        </p:nvSpPr>
        <p:spPr>
          <a:xfrm>
            <a:off x="677347" y="237053"/>
            <a:ext cx="5364683" cy="505884"/>
          </a:xfrm>
          <a:prstGeom prst="rect">
            <a:avLst/>
          </a:prstGeom>
        </p:spPr>
        <p:txBody>
          <a:bodyPr>
            <a:normAutofit/>
          </a:bodyPr>
          <a:lstStyle>
            <a:lvl1pPr algn="l">
              <a:defRPr sz="1688" cap="none" baseline="0">
                <a:solidFill>
                  <a:schemeClr val="bg1"/>
                </a:solidFill>
                <a:latin typeface="Franklin Gothic Book"/>
                <a:cs typeface="Franklin Gothic Book"/>
              </a:defRPr>
            </a:lvl1pPr>
          </a:lstStyle>
          <a:p>
            <a:r>
              <a:rPr lang="en-US"/>
              <a:t>Click to edit Master title style</a:t>
            </a:r>
            <a:endParaRPr lang="en-US" dirty="0"/>
          </a:p>
        </p:txBody>
      </p:sp>
      <p:sp>
        <p:nvSpPr>
          <p:cNvPr id="18" name="Content Placeholder 30"/>
          <p:cNvSpPr>
            <a:spLocks noGrp="1"/>
          </p:cNvSpPr>
          <p:nvPr>
            <p:ph sz="quarter" idx="13"/>
          </p:nvPr>
        </p:nvSpPr>
        <p:spPr>
          <a:xfrm>
            <a:off x="677863" y="742419"/>
            <a:ext cx="2616200" cy="366712"/>
          </a:xfrm>
          <a:prstGeom prst="rect">
            <a:avLst/>
          </a:prstGeom>
        </p:spPr>
        <p:txBody>
          <a:bodyPr>
            <a:noAutofit/>
          </a:bodyPr>
          <a:lstStyle>
            <a:lvl1pPr>
              <a:buNone/>
              <a:defRPr sz="591">
                <a:solidFill>
                  <a:srgbClr val="FFFFFF"/>
                </a:solidFill>
                <a:latin typeface="Franklin Gothic Book"/>
                <a:cs typeface="Franklin Gothic Book"/>
              </a:defRPr>
            </a:lvl1pPr>
            <a:lvl2pPr>
              <a:buNone/>
              <a:defRPr sz="422">
                <a:solidFill>
                  <a:schemeClr val="bg1"/>
                </a:solidFill>
                <a:latin typeface="Franklin Gothic Book"/>
                <a:cs typeface="Franklin Gothic Book"/>
              </a:defRPr>
            </a:lvl2pPr>
            <a:lvl3pPr>
              <a:buNone/>
              <a:defRPr sz="422">
                <a:solidFill>
                  <a:schemeClr val="bg1"/>
                </a:solidFill>
                <a:latin typeface="Franklin Gothic Book"/>
                <a:cs typeface="Franklin Gothic Book"/>
              </a:defRPr>
            </a:lvl3pPr>
            <a:lvl4pPr>
              <a:buNone/>
              <a:defRPr sz="422">
                <a:solidFill>
                  <a:schemeClr val="bg1"/>
                </a:solidFill>
                <a:latin typeface="Franklin Gothic Book"/>
                <a:cs typeface="Franklin Gothic Book"/>
              </a:defRPr>
            </a:lvl4pPr>
            <a:lvl5pPr>
              <a:buNone/>
              <a:defRPr sz="422">
                <a:solidFill>
                  <a:schemeClr val="bg1"/>
                </a:solidFill>
                <a:latin typeface="Franklin Gothic Book"/>
                <a:cs typeface="Franklin Gothic Book"/>
              </a:defRPr>
            </a:lvl5pPr>
          </a:lstStyle>
          <a:p>
            <a:pPr lvl="0"/>
            <a:r>
              <a:rPr lang="en-US"/>
              <a:t>Click to edit Master text styles</a:t>
            </a:r>
          </a:p>
        </p:txBody>
      </p:sp>
    </p:spTree>
    <p:extLst>
      <p:ext uri="{BB962C8B-B14F-4D97-AF65-F5344CB8AC3E}">
        <p14:creationId xmlns:p14="http://schemas.microsoft.com/office/powerpoint/2010/main" val="20688591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3" y="1535113"/>
            <a:ext cx="4040188" cy="639762"/>
          </a:xfrm>
          <a:prstGeom prst="rect">
            <a:avLst/>
          </a:prstGeom>
        </p:spPr>
        <p:txBody>
          <a:bodyPr anchor="b"/>
          <a:lstStyle>
            <a:lvl1pPr marL="0" indent="0">
              <a:buNone/>
              <a:defRPr sz="1013" b="1">
                <a:latin typeface="Franklin Gothic Book"/>
                <a:cs typeface="Franklin Gothic Book"/>
              </a:defRPr>
            </a:lvl1pPr>
            <a:lvl2pPr marL="192881" indent="0">
              <a:buNone/>
              <a:defRPr sz="844" b="1"/>
            </a:lvl2pPr>
            <a:lvl3pPr marL="385763" indent="0">
              <a:buNone/>
              <a:defRPr sz="760" b="1"/>
            </a:lvl3pPr>
            <a:lvl4pPr marL="578644" indent="0">
              <a:buNone/>
              <a:defRPr sz="675" b="1"/>
            </a:lvl4pPr>
            <a:lvl5pPr marL="771525" indent="0">
              <a:buNone/>
              <a:defRPr sz="675" b="1"/>
            </a:lvl5pPr>
            <a:lvl6pPr marL="964406" indent="0">
              <a:buNone/>
              <a:defRPr sz="675" b="1"/>
            </a:lvl6pPr>
            <a:lvl7pPr marL="1157288" indent="0">
              <a:buNone/>
              <a:defRPr sz="675" b="1"/>
            </a:lvl7pPr>
            <a:lvl8pPr marL="1350169" indent="0">
              <a:buNone/>
              <a:defRPr sz="675" b="1"/>
            </a:lvl8pPr>
            <a:lvl9pPr marL="1543050" indent="0">
              <a:buNone/>
              <a:defRPr sz="675"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a:prstGeom prst="rect">
            <a:avLst/>
          </a:prstGeom>
        </p:spPr>
        <p:txBody>
          <a:bodyPr/>
          <a:lstStyle>
            <a:lvl1pPr>
              <a:defRPr sz="1013">
                <a:latin typeface="Franklin Gothic Book"/>
                <a:cs typeface="Franklin Gothic Book"/>
              </a:defRPr>
            </a:lvl1pPr>
            <a:lvl2pPr>
              <a:defRPr sz="844">
                <a:latin typeface="Franklin Gothic Book"/>
                <a:cs typeface="Franklin Gothic Book"/>
              </a:defRPr>
            </a:lvl2pPr>
            <a:lvl3pPr>
              <a:defRPr sz="760">
                <a:latin typeface="Franklin Gothic Book"/>
                <a:cs typeface="Franklin Gothic Book"/>
              </a:defRPr>
            </a:lvl3pPr>
            <a:lvl4pPr>
              <a:defRPr sz="675">
                <a:latin typeface="Franklin Gothic Book"/>
                <a:cs typeface="Franklin Gothic Book"/>
              </a:defRPr>
            </a:lvl4pPr>
            <a:lvl5pPr>
              <a:defRPr sz="675">
                <a:latin typeface="Franklin Gothic Book"/>
                <a:cs typeface="Franklin Gothic Book"/>
              </a:defRPr>
            </a:lvl5pPr>
            <a:lvl6pPr>
              <a:defRPr sz="675"/>
            </a:lvl6pPr>
            <a:lvl7pPr>
              <a:defRPr sz="675"/>
            </a:lvl7pPr>
            <a:lvl8pPr>
              <a:defRPr sz="675"/>
            </a:lvl8pPr>
            <a:lvl9pPr>
              <a:defRPr sz="67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30" y="1535113"/>
            <a:ext cx="4041775" cy="639762"/>
          </a:xfrm>
          <a:prstGeom prst="rect">
            <a:avLst/>
          </a:prstGeom>
        </p:spPr>
        <p:txBody>
          <a:bodyPr anchor="b"/>
          <a:lstStyle>
            <a:lvl1pPr marL="0" indent="0">
              <a:buNone/>
              <a:defRPr sz="1013" b="1">
                <a:latin typeface="Franklin Gothic Book"/>
                <a:cs typeface="Franklin Gothic Book"/>
              </a:defRPr>
            </a:lvl1pPr>
            <a:lvl2pPr marL="192881" indent="0">
              <a:buNone/>
              <a:defRPr sz="844" b="1"/>
            </a:lvl2pPr>
            <a:lvl3pPr marL="385763" indent="0">
              <a:buNone/>
              <a:defRPr sz="760" b="1"/>
            </a:lvl3pPr>
            <a:lvl4pPr marL="578644" indent="0">
              <a:buNone/>
              <a:defRPr sz="675" b="1"/>
            </a:lvl4pPr>
            <a:lvl5pPr marL="771525" indent="0">
              <a:buNone/>
              <a:defRPr sz="675" b="1"/>
            </a:lvl5pPr>
            <a:lvl6pPr marL="964406" indent="0">
              <a:buNone/>
              <a:defRPr sz="675" b="1"/>
            </a:lvl6pPr>
            <a:lvl7pPr marL="1157288" indent="0">
              <a:buNone/>
              <a:defRPr sz="675" b="1"/>
            </a:lvl7pPr>
            <a:lvl8pPr marL="1350169" indent="0">
              <a:buNone/>
              <a:defRPr sz="675" b="1"/>
            </a:lvl8pPr>
            <a:lvl9pPr marL="1543050" indent="0">
              <a:buNone/>
              <a:defRPr sz="675" b="1"/>
            </a:lvl9pPr>
          </a:lstStyle>
          <a:p>
            <a:pPr lvl="0"/>
            <a:r>
              <a:rPr lang="en-US"/>
              <a:t>Click to edit Master text styles</a:t>
            </a:r>
          </a:p>
        </p:txBody>
      </p:sp>
      <p:sp>
        <p:nvSpPr>
          <p:cNvPr id="6" name="Content Placeholder 5"/>
          <p:cNvSpPr>
            <a:spLocks noGrp="1"/>
          </p:cNvSpPr>
          <p:nvPr>
            <p:ph sz="quarter" idx="4"/>
          </p:nvPr>
        </p:nvSpPr>
        <p:spPr>
          <a:xfrm>
            <a:off x="4645030" y="2174875"/>
            <a:ext cx="4041775" cy="3951288"/>
          </a:xfrm>
          <a:prstGeom prst="rect">
            <a:avLst/>
          </a:prstGeom>
        </p:spPr>
        <p:txBody>
          <a:bodyPr/>
          <a:lstStyle>
            <a:lvl1pPr>
              <a:defRPr sz="1013">
                <a:latin typeface="Franklin Gothic Book"/>
                <a:cs typeface="Franklin Gothic Book"/>
              </a:defRPr>
            </a:lvl1pPr>
            <a:lvl2pPr>
              <a:defRPr sz="844">
                <a:latin typeface="Franklin Gothic Book"/>
                <a:cs typeface="Franklin Gothic Book"/>
              </a:defRPr>
            </a:lvl2pPr>
            <a:lvl3pPr>
              <a:defRPr sz="760">
                <a:latin typeface="Franklin Gothic Book"/>
                <a:cs typeface="Franklin Gothic Book"/>
              </a:defRPr>
            </a:lvl3pPr>
            <a:lvl4pPr>
              <a:defRPr sz="675">
                <a:latin typeface="Franklin Gothic Book"/>
                <a:cs typeface="Franklin Gothic Book"/>
              </a:defRPr>
            </a:lvl4pPr>
            <a:lvl5pPr>
              <a:defRPr sz="675">
                <a:latin typeface="Franklin Gothic Book"/>
                <a:cs typeface="Franklin Gothic Book"/>
              </a:defRPr>
            </a:lvl5pPr>
            <a:lvl6pPr>
              <a:defRPr sz="675"/>
            </a:lvl6pPr>
            <a:lvl7pPr>
              <a:defRPr sz="675"/>
            </a:lvl7pPr>
            <a:lvl8pPr>
              <a:defRPr sz="675"/>
            </a:lvl8pPr>
            <a:lvl9pPr>
              <a:defRPr sz="67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itle 17"/>
          <p:cNvSpPr>
            <a:spLocks noGrp="1"/>
          </p:cNvSpPr>
          <p:nvPr>
            <p:ph type="title"/>
          </p:nvPr>
        </p:nvSpPr>
        <p:spPr>
          <a:xfrm>
            <a:off x="677347" y="237053"/>
            <a:ext cx="5364683" cy="505884"/>
          </a:xfrm>
          <a:prstGeom prst="rect">
            <a:avLst/>
          </a:prstGeom>
        </p:spPr>
        <p:txBody>
          <a:bodyPr>
            <a:normAutofit/>
          </a:bodyPr>
          <a:lstStyle>
            <a:lvl1pPr algn="l">
              <a:defRPr sz="1688" cap="none" baseline="0">
                <a:solidFill>
                  <a:schemeClr val="bg1"/>
                </a:solidFill>
                <a:latin typeface="Franklin Gothic Book"/>
                <a:cs typeface="Franklin Gothic Book"/>
              </a:defRPr>
            </a:lvl1pPr>
          </a:lstStyle>
          <a:p>
            <a:r>
              <a:rPr lang="en-US"/>
              <a:t>Click to edit Master title style</a:t>
            </a:r>
            <a:endParaRPr lang="en-US" dirty="0"/>
          </a:p>
        </p:txBody>
      </p:sp>
      <p:sp>
        <p:nvSpPr>
          <p:cNvPr id="20" name="Content Placeholder 30"/>
          <p:cNvSpPr>
            <a:spLocks noGrp="1"/>
          </p:cNvSpPr>
          <p:nvPr>
            <p:ph sz="quarter" idx="13"/>
          </p:nvPr>
        </p:nvSpPr>
        <p:spPr>
          <a:xfrm>
            <a:off x="677863" y="742419"/>
            <a:ext cx="2616200" cy="366712"/>
          </a:xfrm>
          <a:prstGeom prst="rect">
            <a:avLst/>
          </a:prstGeom>
        </p:spPr>
        <p:txBody>
          <a:bodyPr>
            <a:noAutofit/>
          </a:bodyPr>
          <a:lstStyle>
            <a:lvl1pPr>
              <a:buNone/>
              <a:defRPr sz="591">
                <a:solidFill>
                  <a:srgbClr val="FFFFFF"/>
                </a:solidFill>
                <a:latin typeface="Franklin Gothic Book"/>
                <a:cs typeface="Franklin Gothic Book"/>
              </a:defRPr>
            </a:lvl1pPr>
            <a:lvl2pPr>
              <a:buNone/>
              <a:defRPr sz="422">
                <a:solidFill>
                  <a:schemeClr val="bg1"/>
                </a:solidFill>
                <a:latin typeface="Franklin Gothic Book"/>
                <a:cs typeface="Franklin Gothic Book"/>
              </a:defRPr>
            </a:lvl2pPr>
            <a:lvl3pPr>
              <a:buNone/>
              <a:defRPr sz="422">
                <a:solidFill>
                  <a:schemeClr val="bg1"/>
                </a:solidFill>
                <a:latin typeface="Franklin Gothic Book"/>
                <a:cs typeface="Franklin Gothic Book"/>
              </a:defRPr>
            </a:lvl3pPr>
            <a:lvl4pPr>
              <a:buNone/>
              <a:defRPr sz="422">
                <a:solidFill>
                  <a:schemeClr val="bg1"/>
                </a:solidFill>
                <a:latin typeface="Franklin Gothic Book"/>
                <a:cs typeface="Franklin Gothic Book"/>
              </a:defRPr>
            </a:lvl4pPr>
            <a:lvl5pPr>
              <a:buNone/>
              <a:defRPr sz="422">
                <a:solidFill>
                  <a:schemeClr val="bg1"/>
                </a:solidFill>
                <a:latin typeface="Franklin Gothic Book"/>
                <a:cs typeface="Franklin Gothic Book"/>
              </a:defRPr>
            </a:lvl5pPr>
          </a:lstStyle>
          <a:p>
            <a:pPr lvl="0"/>
            <a:r>
              <a:rPr lang="en-US"/>
              <a:t>Click to edit Master text styles</a:t>
            </a:r>
          </a:p>
        </p:txBody>
      </p:sp>
    </p:spTree>
    <p:extLst>
      <p:ext uri="{BB962C8B-B14F-4D97-AF65-F5344CB8AC3E}">
        <p14:creationId xmlns:p14="http://schemas.microsoft.com/office/powerpoint/2010/main" val="12248632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6" name="Title 17"/>
          <p:cNvSpPr>
            <a:spLocks noGrp="1"/>
          </p:cNvSpPr>
          <p:nvPr>
            <p:ph type="title"/>
          </p:nvPr>
        </p:nvSpPr>
        <p:spPr>
          <a:xfrm>
            <a:off x="677347" y="237053"/>
            <a:ext cx="5364683" cy="505884"/>
          </a:xfrm>
          <a:prstGeom prst="rect">
            <a:avLst/>
          </a:prstGeom>
        </p:spPr>
        <p:txBody>
          <a:bodyPr>
            <a:normAutofit/>
          </a:bodyPr>
          <a:lstStyle>
            <a:lvl1pPr algn="l">
              <a:defRPr sz="1688" cap="none" baseline="0">
                <a:solidFill>
                  <a:schemeClr val="bg1"/>
                </a:solidFill>
                <a:latin typeface="Franklin Gothic Book"/>
                <a:cs typeface="Franklin Gothic Book"/>
              </a:defRPr>
            </a:lvl1pPr>
          </a:lstStyle>
          <a:p>
            <a:r>
              <a:rPr lang="en-US"/>
              <a:t>Click to edit Master title style</a:t>
            </a:r>
            <a:endParaRPr lang="en-US" dirty="0"/>
          </a:p>
        </p:txBody>
      </p:sp>
      <p:sp>
        <p:nvSpPr>
          <p:cNvPr id="19" name="Content Placeholder 30"/>
          <p:cNvSpPr>
            <a:spLocks noGrp="1"/>
          </p:cNvSpPr>
          <p:nvPr>
            <p:ph sz="quarter" idx="13"/>
          </p:nvPr>
        </p:nvSpPr>
        <p:spPr>
          <a:xfrm>
            <a:off x="677863" y="742419"/>
            <a:ext cx="2616200" cy="366712"/>
          </a:xfrm>
          <a:prstGeom prst="rect">
            <a:avLst/>
          </a:prstGeom>
        </p:spPr>
        <p:txBody>
          <a:bodyPr>
            <a:noAutofit/>
          </a:bodyPr>
          <a:lstStyle>
            <a:lvl1pPr>
              <a:buNone/>
              <a:defRPr sz="591">
                <a:solidFill>
                  <a:srgbClr val="FFFFFF"/>
                </a:solidFill>
                <a:latin typeface="Franklin Gothic Book"/>
                <a:cs typeface="Franklin Gothic Book"/>
              </a:defRPr>
            </a:lvl1pPr>
            <a:lvl2pPr>
              <a:buNone/>
              <a:defRPr sz="422">
                <a:solidFill>
                  <a:schemeClr val="bg1"/>
                </a:solidFill>
                <a:latin typeface="Franklin Gothic Book"/>
                <a:cs typeface="Franklin Gothic Book"/>
              </a:defRPr>
            </a:lvl2pPr>
            <a:lvl3pPr>
              <a:buNone/>
              <a:defRPr sz="422">
                <a:solidFill>
                  <a:schemeClr val="bg1"/>
                </a:solidFill>
                <a:latin typeface="Franklin Gothic Book"/>
                <a:cs typeface="Franklin Gothic Book"/>
              </a:defRPr>
            </a:lvl3pPr>
            <a:lvl4pPr>
              <a:buNone/>
              <a:defRPr sz="422">
                <a:solidFill>
                  <a:schemeClr val="bg1"/>
                </a:solidFill>
                <a:latin typeface="Franklin Gothic Book"/>
                <a:cs typeface="Franklin Gothic Book"/>
              </a:defRPr>
            </a:lvl4pPr>
            <a:lvl5pPr>
              <a:buNone/>
              <a:defRPr sz="422">
                <a:solidFill>
                  <a:schemeClr val="bg1"/>
                </a:solidFill>
                <a:latin typeface="Franklin Gothic Book"/>
                <a:cs typeface="Franklin Gothic Book"/>
              </a:defRPr>
            </a:lvl5pPr>
          </a:lstStyle>
          <a:p>
            <a:pPr lvl="0"/>
            <a:r>
              <a:rPr lang="en-US"/>
              <a:t>Click to edit Master text styles</a:t>
            </a:r>
          </a:p>
        </p:txBody>
      </p:sp>
    </p:spTree>
    <p:extLst>
      <p:ext uri="{BB962C8B-B14F-4D97-AF65-F5344CB8AC3E}">
        <p14:creationId xmlns:p14="http://schemas.microsoft.com/office/powerpoint/2010/main" val="14561013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3" name="Title 17"/>
          <p:cNvSpPr>
            <a:spLocks noGrp="1"/>
          </p:cNvSpPr>
          <p:nvPr>
            <p:ph type="title"/>
          </p:nvPr>
        </p:nvSpPr>
        <p:spPr>
          <a:xfrm>
            <a:off x="677347" y="237053"/>
            <a:ext cx="5364683" cy="505884"/>
          </a:xfrm>
          <a:prstGeom prst="rect">
            <a:avLst/>
          </a:prstGeom>
        </p:spPr>
        <p:txBody>
          <a:bodyPr>
            <a:normAutofit/>
          </a:bodyPr>
          <a:lstStyle>
            <a:lvl1pPr algn="l">
              <a:defRPr sz="1688" cap="none" baseline="0">
                <a:solidFill>
                  <a:schemeClr val="bg1"/>
                </a:solidFill>
                <a:latin typeface="Franklin Gothic Book"/>
                <a:cs typeface="Franklin Gothic Book"/>
              </a:defRPr>
            </a:lvl1pPr>
          </a:lstStyle>
          <a:p>
            <a:r>
              <a:rPr lang="en-US"/>
              <a:t>Click to edit Master title style</a:t>
            </a:r>
            <a:endParaRPr lang="en-US" dirty="0"/>
          </a:p>
        </p:txBody>
      </p:sp>
      <p:sp>
        <p:nvSpPr>
          <p:cNvPr id="16" name="Content Placeholder 30"/>
          <p:cNvSpPr>
            <a:spLocks noGrp="1"/>
          </p:cNvSpPr>
          <p:nvPr>
            <p:ph sz="quarter" idx="13"/>
          </p:nvPr>
        </p:nvSpPr>
        <p:spPr>
          <a:xfrm>
            <a:off x="677863" y="742419"/>
            <a:ext cx="2616200" cy="366712"/>
          </a:xfrm>
          <a:prstGeom prst="rect">
            <a:avLst/>
          </a:prstGeom>
        </p:spPr>
        <p:txBody>
          <a:bodyPr>
            <a:noAutofit/>
          </a:bodyPr>
          <a:lstStyle>
            <a:lvl1pPr>
              <a:buNone/>
              <a:defRPr sz="591">
                <a:solidFill>
                  <a:srgbClr val="FFFFFF"/>
                </a:solidFill>
                <a:latin typeface="Franklin Gothic Book"/>
                <a:cs typeface="Franklin Gothic Book"/>
              </a:defRPr>
            </a:lvl1pPr>
            <a:lvl2pPr>
              <a:buNone/>
              <a:defRPr sz="422">
                <a:solidFill>
                  <a:schemeClr val="bg1"/>
                </a:solidFill>
                <a:latin typeface="Franklin Gothic Book"/>
                <a:cs typeface="Franklin Gothic Book"/>
              </a:defRPr>
            </a:lvl2pPr>
            <a:lvl3pPr>
              <a:buNone/>
              <a:defRPr sz="422">
                <a:solidFill>
                  <a:schemeClr val="bg1"/>
                </a:solidFill>
                <a:latin typeface="Franklin Gothic Book"/>
                <a:cs typeface="Franklin Gothic Book"/>
              </a:defRPr>
            </a:lvl3pPr>
            <a:lvl4pPr>
              <a:buNone/>
              <a:defRPr sz="422">
                <a:solidFill>
                  <a:schemeClr val="bg1"/>
                </a:solidFill>
                <a:latin typeface="Franklin Gothic Book"/>
                <a:cs typeface="Franklin Gothic Book"/>
              </a:defRPr>
            </a:lvl4pPr>
            <a:lvl5pPr>
              <a:buNone/>
              <a:defRPr sz="422">
                <a:solidFill>
                  <a:schemeClr val="bg1"/>
                </a:solidFill>
                <a:latin typeface="Franklin Gothic Book"/>
                <a:cs typeface="Franklin Gothic Book"/>
              </a:defRPr>
            </a:lvl5pPr>
          </a:lstStyle>
          <a:p>
            <a:pPr lvl="0"/>
            <a:r>
              <a:rPr lang="en-US"/>
              <a:t>Click to edit Master text styles</a:t>
            </a:r>
          </a:p>
        </p:txBody>
      </p:sp>
    </p:spTree>
    <p:extLst>
      <p:ext uri="{BB962C8B-B14F-4D97-AF65-F5344CB8AC3E}">
        <p14:creationId xmlns:p14="http://schemas.microsoft.com/office/powerpoint/2010/main" val="6848794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1" y="1435103"/>
            <a:ext cx="5111751" cy="4691063"/>
          </a:xfrm>
          <a:prstGeom prst="rect">
            <a:avLst/>
          </a:prstGeom>
        </p:spPr>
        <p:txBody>
          <a:bodyPr/>
          <a:lstStyle>
            <a:lvl1pPr>
              <a:defRPr sz="1350">
                <a:latin typeface="Franklin Gothic Book"/>
                <a:cs typeface="Franklin Gothic Book"/>
              </a:defRPr>
            </a:lvl1pPr>
            <a:lvl2pPr>
              <a:defRPr sz="1181">
                <a:latin typeface="Franklin Gothic Book"/>
                <a:cs typeface="Franklin Gothic Book"/>
              </a:defRPr>
            </a:lvl2pPr>
            <a:lvl3pPr>
              <a:defRPr sz="1013">
                <a:latin typeface="Franklin Gothic Book"/>
                <a:cs typeface="Franklin Gothic Book"/>
              </a:defRPr>
            </a:lvl3pPr>
            <a:lvl4pPr>
              <a:defRPr sz="844">
                <a:latin typeface="Franklin Gothic Book"/>
                <a:cs typeface="Franklin Gothic Book"/>
              </a:defRPr>
            </a:lvl4pPr>
            <a:lvl5pPr>
              <a:defRPr sz="844">
                <a:latin typeface="Franklin Gothic Book"/>
                <a:cs typeface="Franklin Gothic Book"/>
              </a:defRPr>
            </a:lvl5pPr>
            <a:lvl6pPr>
              <a:defRPr sz="844"/>
            </a:lvl6pPr>
            <a:lvl7pPr>
              <a:defRPr sz="844"/>
            </a:lvl7pPr>
            <a:lvl8pPr>
              <a:defRPr sz="844"/>
            </a:lvl8pPr>
            <a:lvl9pPr>
              <a:defRPr sz="84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2" y="2211923"/>
            <a:ext cx="3008313" cy="3914245"/>
          </a:xfrm>
          <a:prstGeom prst="rect">
            <a:avLst/>
          </a:prstGeom>
        </p:spPr>
        <p:txBody>
          <a:bodyPr/>
          <a:lstStyle>
            <a:lvl1pPr marL="0" indent="0">
              <a:buNone/>
              <a:defRPr sz="591">
                <a:latin typeface="Franklin Gothic Book"/>
                <a:cs typeface="Franklin Gothic Book"/>
              </a:defRPr>
            </a:lvl1pPr>
            <a:lvl2pPr marL="192881" indent="0">
              <a:buNone/>
              <a:defRPr sz="506"/>
            </a:lvl2pPr>
            <a:lvl3pPr marL="385763" indent="0">
              <a:buNone/>
              <a:defRPr sz="422"/>
            </a:lvl3pPr>
            <a:lvl4pPr marL="578644" indent="0">
              <a:buNone/>
              <a:defRPr sz="380"/>
            </a:lvl4pPr>
            <a:lvl5pPr marL="771525" indent="0">
              <a:buNone/>
              <a:defRPr sz="380"/>
            </a:lvl5pPr>
            <a:lvl6pPr marL="964406" indent="0">
              <a:buNone/>
              <a:defRPr sz="380"/>
            </a:lvl6pPr>
            <a:lvl7pPr marL="1157288" indent="0">
              <a:buNone/>
              <a:defRPr sz="380"/>
            </a:lvl7pPr>
            <a:lvl8pPr marL="1350169" indent="0">
              <a:buNone/>
              <a:defRPr sz="380"/>
            </a:lvl8pPr>
            <a:lvl9pPr marL="1543050" indent="0">
              <a:buNone/>
              <a:defRPr sz="380"/>
            </a:lvl9pPr>
          </a:lstStyle>
          <a:p>
            <a:pPr lvl="0"/>
            <a:r>
              <a:rPr lang="en-US"/>
              <a:t>Click to edit Master text styles</a:t>
            </a:r>
          </a:p>
        </p:txBody>
      </p:sp>
      <p:sp>
        <p:nvSpPr>
          <p:cNvPr id="14" name="Content Placeholder 30"/>
          <p:cNvSpPr>
            <a:spLocks noGrp="1"/>
          </p:cNvSpPr>
          <p:nvPr>
            <p:ph sz="quarter" idx="13"/>
          </p:nvPr>
        </p:nvSpPr>
        <p:spPr>
          <a:xfrm>
            <a:off x="677863" y="742419"/>
            <a:ext cx="2616200" cy="366712"/>
          </a:xfrm>
          <a:prstGeom prst="rect">
            <a:avLst/>
          </a:prstGeom>
        </p:spPr>
        <p:txBody>
          <a:bodyPr>
            <a:noAutofit/>
          </a:bodyPr>
          <a:lstStyle>
            <a:lvl1pPr>
              <a:buNone/>
              <a:defRPr sz="591">
                <a:solidFill>
                  <a:srgbClr val="FFFFFF"/>
                </a:solidFill>
                <a:latin typeface="Franklin Gothic Book"/>
                <a:cs typeface="Franklin Gothic Book"/>
              </a:defRPr>
            </a:lvl1pPr>
            <a:lvl2pPr>
              <a:buNone/>
              <a:defRPr sz="422">
                <a:solidFill>
                  <a:schemeClr val="bg1"/>
                </a:solidFill>
                <a:latin typeface="Franklin Gothic Book"/>
                <a:cs typeface="Franklin Gothic Book"/>
              </a:defRPr>
            </a:lvl2pPr>
            <a:lvl3pPr>
              <a:buNone/>
              <a:defRPr sz="422">
                <a:solidFill>
                  <a:schemeClr val="bg1"/>
                </a:solidFill>
                <a:latin typeface="Franklin Gothic Book"/>
                <a:cs typeface="Franklin Gothic Book"/>
              </a:defRPr>
            </a:lvl3pPr>
            <a:lvl4pPr>
              <a:buNone/>
              <a:defRPr sz="422">
                <a:solidFill>
                  <a:schemeClr val="bg1"/>
                </a:solidFill>
                <a:latin typeface="Franklin Gothic Book"/>
                <a:cs typeface="Franklin Gothic Book"/>
              </a:defRPr>
            </a:lvl4pPr>
            <a:lvl5pPr>
              <a:buNone/>
              <a:defRPr sz="422">
                <a:solidFill>
                  <a:schemeClr val="bg1"/>
                </a:solidFill>
                <a:latin typeface="Franklin Gothic Book"/>
                <a:cs typeface="Franklin Gothic Book"/>
              </a:defRPr>
            </a:lvl5pPr>
          </a:lstStyle>
          <a:p>
            <a:pPr lvl="0"/>
            <a:r>
              <a:rPr lang="en-US"/>
              <a:t>Click to edit Master text styles</a:t>
            </a:r>
          </a:p>
        </p:txBody>
      </p:sp>
      <p:sp>
        <p:nvSpPr>
          <p:cNvPr id="19" name="Text Placeholder 18"/>
          <p:cNvSpPr>
            <a:spLocks noGrp="1"/>
          </p:cNvSpPr>
          <p:nvPr>
            <p:ph type="body" sz="quarter" idx="14"/>
          </p:nvPr>
        </p:nvSpPr>
        <p:spPr>
          <a:xfrm>
            <a:off x="457202" y="1435102"/>
            <a:ext cx="3008313" cy="776288"/>
          </a:xfrm>
          <a:prstGeom prst="rect">
            <a:avLst/>
          </a:prstGeom>
        </p:spPr>
        <p:txBody>
          <a:bodyPr/>
          <a:lstStyle>
            <a:lvl1pPr marL="0" indent="0">
              <a:buNone/>
              <a:defRPr sz="844" b="1">
                <a:latin typeface="Franklin Gothic Book" pitchFamily="34" charset="0"/>
              </a:defRPr>
            </a:lvl1pPr>
          </a:lstStyle>
          <a:p>
            <a:pPr lvl="0"/>
            <a:r>
              <a:rPr lang="en-US"/>
              <a:t>Click to edit Master text styles</a:t>
            </a:r>
          </a:p>
        </p:txBody>
      </p:sp>
      <p:sp>
        <p:nvSpPr>
          <p:cNvPr id="20" name="Title 17"/>
          <p:cNvSpPr>
            <a:spLocks noGrp="1"/>
          </p:cNvSpPr>
          <p:nvPr>
            <p:ph type="title"/>
          </p:nvPr>
        </p:nvSpPr>
        <p:spPr>
          <a:xfrm>
            <a:off x="677347" y="237053"/>
            <a:ext cx="5364683" cy="505884"/>
          </a:xfrm>
          <a:prstGeom prst="rect">
            <a:avLst/>
          </a:prstGeom>
        </p:spPr>
        <p:txBody>
          <a:bodyPr>
            <a:normAutofit/>
          </a:bodyPr>
          <a:lstStyle>
            <a:lvl1pPr algn="l">
              <a:defRPr sz="1688" cap="none" baseline="0">
                <a:solidFill>
                  <a:schemeClr val="bg1"/>
                </a:solidFill>
                <a:latin typeface="Franklin Gothic Book"/>
                <a:cs typeface="Franklin Gothic Book"/>
              </a:defRPr>
            </a:lvl1pPr>
          </a:lstStyle>
          <a:p>
            <a:r>
              <a:rPr lang="en-US"/>
              <a:t>Click to edit Master title style</a:t>
            </a:r>
            <a:endParaRPr lang="en-US" dirty="0"/>
          </a:p>
        </p:txBody>
      </p:sp>
    </p:spTree>
    <p:extLst>
      <p:ext uri="{BB962C8B-B14F-4D97-AF65-F5344CB8AC3E}">
        <p14:creationId xmlns:p14="http://schemas.microsoft.com/office/powerpoint/2010/main" val="41222291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583269"/>
            <a:ext cx="5486400" cy="3144308"/>
          </a:xfrm>
          <a:prstGeom prst="rect">
            <a:avLst/>
          </a:prstGeom>
        </p:spPr>
        <p:txBody>
          <a:bodyPr rtlCol="0">
            <a:normAutofit/>
          </a:bodyPr>
          <a:lstStyle>
            <a:lvl1pPr marL="0" indent="0">
              <a:buNone/>
              <a:defRPr sz="1350"/>
            </a:lvl1pPr>
            <a:lvl2pPr marL="192881" indent="0">
              <a:buNone/>
              <a:defRPr sz="1181"/>
            </a:lvl2pPr>
            <a:lvl3pPr marL="385763" indent="0">
              <a:buNone/>
              <a:defRPr sz="1013"/>
            </a:lvl3pPr>
            <a:lvl4pPr marL="578644" indent="0">
              <a:buNone/>
              <a:defRPr sz="844"/>
            </a:lvl4pPr>
            <a:lvl5pPr marL="771525" indent="0">
              <a:buNone/>
              <a:defRPr sz="844"/>
            </a:lvl5pPr>
            <a:lvl6pPr marL="964406" indent="0">
              <a:buNone/>
              <a:defRPr sz="844"/>
            </a:lvl6pPr>
            <a:lvl7pPr marL="1157288" indent="0">
              <a:buNone/>
              <a:defRPr sz="844"/>
            </a:lvl7pPr>
            <a:lvl8pPr marL="1350169" indent="0">
              <a:buNone/>
              <a:defRPr sz="844"/>
            </a:lvl8pPr>
            <a:lvl9pPr marL="1543050" indent="0">
              <a:buNone/>
              <a:defRPr sz="844"/>
            </a:lvl9pPr>
          </a:lstStyle>
          <a:p>
            <a:pPr lvl="0"/>
            <a:r>
              <a:rPr lang="en-US" noProof="0" dirty="0"/>
              <a:t>Click icon to add picture</a:t>
            </a:r>
          </a:p>
        </p:txBody>
      </p:sp>
      <p:sp>
        <p:nvSpPr>
          <p:cNvPr id="4" name="Text Placeholder 3"/>
          <p:cNvSpPr>
            <a:spLocks noGrp="1"/>
          </p:cNvSpPr>
          <p:nvPr>
            <p:ph type="body" sz="half" idx="2"/>
          </p:nvPr>
        </p:nvSpPr>
        <p:spPr>
          <a:xfrm>
            <a:off x="1792288" y="5367339"/>
            <a:ext cx="5486400" cy="804862"/>
          </a:xfrm>
          <a:prstGeom prst="rect">
            <a:avLst/>
          </a:prstGeom>
        </p:spPr>
        <p:txBody>
          <a:bodyPr/>
          <a:lstStyle>
            <a:lvl1pPr marL="0" indent="0">
              <a:buNone/>
              <a:defRPr sz="591">
                <a:latin typeface="Franklin Gothic Book"/>
                <a:cs typeface="Franklin Gothic Book"/>
              </a:defRPr>
            </a:lvl1pPr>
            <a:lvl2pPr marL="192881" indent="0">
              <a:buNone/>
              <a:defRPr sz="506"/>
            </a:lvl2pPr>
            <a:lvl3pPr marL="385763" indent="0">
              <a:buNone/>
              <a:defRPr sz="422"/>
            </a:lvl3pPr>
            <a:lvl4pPr marL="578644" indent="0">
              <a:buNone/>
              <a:defRPr sz="380"/>
            </a:lvl4pPr>
            <a:lvl5pPr marL="771525" indent="0">
              <a:buNone/>
              <a:defRPr sz="380"/>
            </a:lvl5pPr>
            <a:lvl6pPr marL="964406" indent="0">
              <a:buNone/>
              <a:defRPr sz="380"/>
            </a:lvl6pPr>
            <a:lvl7pPr marL="1157288" indent="0">
              <a:buNone/>
              <a:defRPr sz="380"/>
            </a:lvl7pPr>
            <a:lvl8pPr marL="1350169" indent="0">
              <a:buNone/>
              <a:defRPr sz="380"/>
            </a:lvl8pPr>
            <a:lvl9pPr marL="1543050" indent="0">
              <a:buNone/>
              <a:defRPr sz="380"/>
            </a:lvl9pPr>
          </a:lstStyle>
          <a:p>
            <a:pPr lvl="0"/>
            <a:r>
              <a:rPr lang="en-US"/>
              <a:t>Click to edit Master text styles</a:t>
            </a:r>
          </a:p>
        </p:txBody>
      </p:sp>
      <p:sp>
        <p:nvSpPr>
          <p:cNvPr id="18" name="Content Placeholder 30"/>
          <p:cNvSpPr>
            <a:spLocks noGrp="1"/>
          </p:cNvSpPr>
          <p:nvPr>
            <p:ph sz="quarter" idx="13"/>
          </p:nvPr>
        </p:nvSpPr>
        <p:spPr>
          <a:xfrm>
            <a:off x="677863" y="742419"/>
            <a:ext cx="2616200" cy="366712"/>
          </a:xfrm>
          <a:prstGeom prst="rect">
            <a:avLst/>
          </a:prstGeom>
        </p:spPr>
        <p:txBody>
          <a:bodyPr>
            <a:noAutofit/>
          </a:bodyPr>
          <a:lstStyle>
            <a:lvl1pPr>
              <a:buNone/>
              <a:defRPr sz="591">
                <a:solidFill>
                  <a:srgbClr val="FFFFFF"/>
                </a:solidFill>
                <a:latin typeface="Franklin Gothic Book"/>
                <a:cs typeface="Franklin Gothic Book"/>
              </a:defRPr>
            </a:lvl1pPr>
            <a:lvl2pPr>
              <a:buNone/>
              <a:defRPr sz="422">
                <a:solidFill>
                  <a:schemeClr val="bg1"/>
                </a:solidFill>
                <a:latin typeface="Franklin Gothic Book"/>
                <a:cs typeface="Franklin Gothic Book"/>
              </a:defRPr>
            </a:lvl2pPr>
            <a:lvl3pPr>
              <a:buNone/>
              <a:defRPr sz="422">
                <a:solidFill>
                  <a:schemeClr val="bg1"/>
                </a:solidFill>
                <a:latin typeface="Franklin Gothic Book"/>
                <a:cs typeface="Franklin Gothic Book"/>
              </a:defRPr>
            </a:lvl3pPr>
            <a:lvl4pPr>
              <a:buNone/>
              <a:defRPr sz="422">
                <a:solidFill>
                  <a:schemeClr val="bg1"/>
                </a:solidFill>
                <a:latin typeface="Franklin Gothic Book"/>
                <a:cs typeface="Franklin Gothic Book"/>
              </a:defRPr>
            </a:lvl4pPr>
            <a:lvl5pPr>
              <a:buNone/>
              <a:defRPr sz="422">
                <a:solidFill>
                  <a:schemeClr val="bg1"/>
                </a:solidFill>
                <a:latin typeface="Franklin Gothic Book"/>
                <a:cs typeface="Franklin Gothic Book"/>
              </a:defRPr>
            </a:lvl5pPr>
          </a:lstStyle>
          <a:p>
            <a:pPr lvl="0"/>
            <a:r>
              <a:rPr lang="en-US"/>
              <a:t>Click to edit Master text styles</a:t>
            </a:r>
          </a:p>
        </p:txBody>
      </p:sp>
      <p:sp>
        <p:nvSpPr>
          <p:cNvPr id="10" name="Text Placeholder 9"/>
          <p:cNvSpPr>
            <a:spLocks noGrp="1"/>
          </p:cNvSpPr>
          <p:nvPr>
            <p:ph type="body" sz="quarter" idx="14"/>
          </p:nvPr>
        </p:nvSpPr>
        <p:spPr>
          <a:xfrm>
            <a:off x="1792288" y="4857751"/>
            <a:ext cx="5486400" cy="509588"/>
          </a:xfrm>
          <a:prstGeom prst="rect">
            <a:avLst/>
          </a:prstGeom>
        </p:spPr>
        <p:txBody>
          <a:bodyPr/>
          <a:lstStyle>
            <a:lvl1pPr marL="0" indent="0">
              <a:buNone/>
              <a:defRPr sz="844" b="1"/>
            </a:lvl1pPr>
          </a:lstStyle>
          <a:p>
            <a:pPr lvl="0"/>
            <a:r>
              <a:rPr lang="en-US"/>
              <a:t>Click to edit Master text styles</a:t>
            </a:r>
          </a:p>
        </p:txBody>
      </p:sp>
      <p:sp>
        <p:nvSpPr>
          <p:cNvPr id="12" name="Title 17"/>
          <p:cNvSpPr>
            <a:spLocks noGrp="1"/>
          </p:cNvSpPr>
          <p:nvPr>
            <p:ph type="title"/>
          </p:nvPr>
        </p:nvSpPr>
        <p:spPr>
          <a:xfrm>
            <a:off x="677347" y="237053"/>
            <a:ext cx="5364683" cy="505884"/>
          </a:xfrm>
          <a:prstGeom prst="rect">
            <a:avLst/>
          </a:prstGeom>
        </p:spPr>
        <p:txBody>
          <a:bodyPr>
            <a:normAutofit/>
          </a:bodyPr>
          <a:lstStyle>
            <a:lvl1pPr algn="l">
              <a:defRPr sz="1688" cap="none" baseline="0">
                <a:solidFill>
                  <a:schemeClr val="bg1"/>
                </a:solidFill>
                <a:latin typeface="Franklin Gothic Book"/>
                <a:cs typeface="Franklin Gothic Book"/>
              </a:defRPr>
            </a:lvl1pPr>
          </a:lstStyle>
          <a:p>
            <a:r>
              <a:rPr lang="en-US"/>
              <a:t>Click to edit Master title style</a:t>
            </a:r>
            <a:endParaRPr lang="en-US" dirty="0"/>
          </a:p>
        </p:txBody>
      </p:sp>
    </p:spTree>
    <p:extLst>
      <p:ext uri="{BB962C8B-B14F-4D97-AF65-F5344CB8AC3E}">
        <p14:creationId xmlns:p14="http://schemas.microsoft.com/office/powerpoint/2010/main" val="4778144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gradFill flip="none" rotWithShape="1">
            <a:gsLst>
              <a:gs pos="0">
                <a:srgbClr val="0E3767"/>
              </a:gs>
              <a:gs pos="100000">
                <a:srgbClr val="10274A"/>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92881" fontAlgn="auto">
              <a:spcBef>
                <a:spcPts val="0"/>
              </a:spcBef>
              <a:spcAft>
                <a:spcPts val="0"/>
              </a:spcAft>
              <a:defRPr/>
            </a:pPr>
            <a:endParaRPr lang="en-US" sz="760" dirty="0">
              <a:solidFill>
                <a:prstClr val="white"/>
              </a:solidFill>
            </a:endParaRPr>
          </a:p>
        </p:txBody>
      </p:sp>
      <p:sp>
        <p:nvSpPr>
          <p:cNvPr id="3" name="Rectangle 2"/>
          <p:cNvSpPr/>
          <p:nvPr/>
        </p:nvSpPr>
        <p:spPr>
          <a:xfrm>
            <a:off x="0" y="2286000"/>
            <a:ext cx="9144000" cy="2286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92881" fontAlgn="auto">
              <a:spcBef>
                <a:spcPts val="0"/>
              </a:spcBef>
              <a:spcAft>
                <a:spcPts val="0"/>
              </a:spcAft>
              <a:defRPr/>
            </a:pPr>
            <a:endParaRPr lang="en-US" sz="760" dirty="0">
              <a:solidFill>
                <a:prstClr val="white"/>
              </a:solidFill>
            </a:endParaRPr>
          </a:p>
        </p:txBody>
      </p:sp>
      <p:pic>
        <p:nvPicPr>
          <p:cNvPr id="4" name="Picture 8"/>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646366" y="2830513"/>
            <a:ext cx="3851275" cy="1128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46633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13999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4.pn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image" Target="../media/image4.png"/><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Rectangle 4"/>
          <p:cNvSpPr/>
          <p:nvPr/>
        </p:nvSpPr>
        <p:spPr>
          <a:xfrm>
            <a:off x="6042025" y="0"/>
            <a:ext cx="3101975" cy="1143000"/>
          </a:xfrm>
          <a:prstGeom prst="rect">
            <a:avLst/>
          </a:prstGeom>
          <a:solidFill>
            <a:srgbClr val="F0F4F8">
              <a:alpha val="90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ectangle 5"/>
          <p:cNvSpPr/>
          <p:nvPr/>
        </p:nvSpPr>
        <p:spPr>
          <a:xfrm>
            <a:off x="2" y="1"/>
            <a:ext cx="6042025" cy="1143000"/>
          </a:xfrm>
          <a:prstGeom prst="rect">
            <a:avLst/>
          </a:prstGeom>
          <a:gradFill flip="none" rotWithShape="1">
            <a:gsLst>
              <a:gs pos="0">
                <a:srgbClr val="0E3767"/>
              </a:gs>
              <a:gs pos="100000">
                <a:srgbClr val="10274A"/>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030" name="Picture 6"/>
          <p:cNvPicPr>
            <a:picLocks noChangeAspect="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6770688" y="338138"/>
            <a:ext cx="1762125" cy="5175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951" r:id="rId1"/>
    <p:sldLayoutId id="2147483952" r:id="rId2"/>
    <p:sldLayoutId id="2147483953" r:id="rId3"/>
    <p:sldLayoutId id="2147483945" r:id="rId4"/>
    <p:sldLayoutId id="2147483946" r:id="rId5"/>
    <p:sldLayoutId id="2147483947" r:id="rId6"/>
    <p:sldLayoutId id="2147483948" r:id="rId7"/>
    <p:sldLayoutId id="2147483949" r:id="rId8"/>
    <p:sldLayoutId id="2147483950" r:id="rId9"/>
    <p:sldLayoutId id="2147483954" r:id="rId10"/>
  </p:sldLayoutIdLst>
  <p:hf hdr="0" ftr="0" dt="0"/>
  <p:txStyles>
    <p:titleStyle>
      <a:lvl1pPr algn="ctr" defTabSz="457200" rtl="0" eaLnBrk="1" fontAlgn="base" hangingPunct="1">
        <a:spcBef>
          <a:spcPct val="0"/>
        </a:spcBef>
        <a:spcAft>
          <a:spcPct val="0"/>
        </a:spcAft>
        <a:defRPr sz="4400" kern="1200">
          <a:solidFill>
            <a:schemeClr val="tx1"/>
          </a:solidFill>
          <a:latin typeface="Franklin Gothic Book" pitchFamily="34" charset="0"/>
          <a:ea typeface="Geneva" charset="-128"/>
          <a:cs typeface="Franklin Gothic Book" pitchFamily="34" charset="0"/>
        </a:defRPr>
      </a:lvl1pPr>
      <a:lvl2pPr algn="ctr" defTabSz="457200" rtl="0" eaLnBrk="1" fontAlgn="base" hangingPunct="1">
        <a:spcBef>
          <a:spcPct val="0"/>
        </a:spcBef>
        <a:spcAft>
          <a:spcPct val="0"/>
        </a:spcAft>
        <a:defRPr sz="4400">
          <a:solidFill>
            <a:schemeClr val="tx1"/>
          </a:solidFill>
          <a:latin typeface="Franklin Gothic Book" pitchFamily="34" charset="0"/>
          <a:ea typeface="Geneva" charset="-128"/>
          <a:cs typeface="Franklin Gothic Book" pitchFamily="34" charset="0"/>
        </a:defRPr>
      </a:lvl2pPr>
      <a:lvl3pPr algn="ctr" defTabSz="457200" rtl="0" eaLnBrk="1" fontAlgn="base" hangingPunct="1">
        <a:spcBef>
          <a:spcPct val="0"/>
        </a:spcBef>
        <a:spcAft>
          <a:spcPct val="0"/>
        </a:spcAft>
        <a:defRPr sz="4400">
          <a:solidFill>
            <a:schemeClr val="tx1"/>
          </a:solidFill>
          <a:latin typeface="Franklin Gothic Book" pitchFamily="34" charset="0"/>
          <a:ea typeface="Geneva" charset="-128"/>
          <a:cs typeface="Franklin Gothic Book" pitchFamily="34" charset="0"/>
        </a:defRPr>
      </a:lvl3pPr>
      <a:lvl4pPr algn="ctr" defTabSz="457200" rtl="0" eaLnBrk="1" fontAlgn="base" hangingPunct="1">
        <a:spcBef>
          <a:spcPct val="0"/>
        </a:spcBef>
        <a:spcAft>
          <a:spcPct val="0"/>
        </a:spcAft>
        <a:defRPr sz="4400">
          <a:solidFill>
            <a:schemeClr val="tx1"/>
          </a:solidFill>
          <a:latin typeface="Franklin Gothic Book" pitchFamily="34" charset="0"/>
          <a:ea typeface="Geneva" charset="-128"/>
          <a:cs typeface="Franklin Gothic Book" pitchFamily="34" charset="0"/>
        </a:defRPr>
      </a:lvl4pPr>
      <a:lvl5pPr algn="ctr" defTabSz="457200" rtl="0" eaLnBrk="1" fontAlgn="base" hangingPunct="1">
        <a:spcBef>
          <a:spcPct val="0"/>
        </a:spcBef>
        <a:spcAft>
          <a:spcPct val="0"/>
        </a:spcAft>
        <a:defRPr sz="4400">
          <a:solidFill>
            <a:schemeClr val="tx1"/>
          </a:solidFill>
          <a:latin typeface="Franklin Gothic Book" pitchFamily="34" charset="0"/>
          <a:ea typeface="Geneva" charset="-128"/>
          <a:cs typeface="Franklin Gothic Book" pitchFamily="34" charset="0"/>
        </a:defRPr>
      </a:lvl5pPr>
      <a:lvl6pPr marL="457200" algn="ctr" defTabSz="457200" rtl="0" eaLnBrk="1" fontAlgn="base" hangingPunct="1">
        <a:spcBef>
          <a:spcPct val="0"/>
        </a:spcBef>
        <a:spcAft>
          <a:spcPct val="0"/>
        </a:spcAft>
        <a:defRPr sz="4400">
          <a:solidFill>
            <a:schemeClr val="tx1"/>
          </a:solidFill>
          <a:latin typeface="Calibri" charset="0"/>
          <a:ea typeface="Geneva" charset="-128"/>
          <a:cs typeface="Geneva" charset="-128"/>
        </a:defRPr>
      </a:lvl6pPr>
      <a:lvl7pPr marL="914400" algn="ctr" defTabSz="457200" rtl="0" eaLnBrk="1" fontAlgn="base" hangingPunct="1">
        <a:spcBef>
          <a:spcPct val="0"/>
        </a:spcBef>
        <a:spcAft>
          <a:spcPct val="0"/>
        </a:spcAft>
        <a:defRPr sz="4400">
          <a:solidFill>
            <a:schemeClr val="tx1"/>
          </a:solidFill>
          <a:latin typeface="Calibri" charset="0"/>
          <a:ea typeface="Geneva" charset="-128"/>
          <a:cs typeface="Geneva" charset="-128"/>
        </a:defRPr>
      </a:lvl7pPr>
      <a:lvl8pPr marL="1371600" algn="ctr" defTabSz="457200" rtl="0" eaLnBrk="1" fontAlgn="base" hangingPunct="1">
        <a:spcBef>
          <a:spcPct val="0"/>
        </a:spcBef>
        <a:spcAft>
          <a:spcPct val="0"/>
        </a:spcAft>
        <a:defRPr sz="4400">
          <a:solidFill>
            <a:schemeClr val="tx1"/>
          </a:solidFill>
          <a:latin typeface="Calibri" charset="0"/>
          <a:ea typeface="Geneva" charset="-128"/>
          <a:cs typeface="Geneva" charset="-128"/>
        </a:defRPr>
      </a:lvl8pPr>
      <a:lvl9pPr marL="1828800" algn="ctr" defTabSz="457200" rtl="0" eaLnBrk="1" fontAlgn="base" hangingPunct="1">
        <a:spcBef>
          <a:spcPct val="0"/>
        </a:spcBef>
        <a:spcAft>
          <a:spcPct val="0"/>
        </a:spcAft>
        <a:defRPr sz="4400">
          <a:solidFill>
            <a:schemeClr val="tx1"/>
          </a:solidFill>
          <a:latin typeface="Calibri" charset="0"/>
          <a:ea typeface="Geneva" charset="-128"/>
          <a:cs typeface="Geneva" charset="-128"/>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Franklin Gothic Book" pitchFamily="34" charset="0"/>
          <a:ea typeface="Franklin Gothic Book" pitchFamily="34" charset="0"/>
          <a:cs typeface="Franklin Gothic Book" pitchFamily="34"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Franklin Gothic Book" pitchFamily="34" charset="0"/>
          <a:ea typeface="Franklin Gothic Book" pitchFamily="34" charset="0"/>
          <a:cs typeface="Franklin Gothic Book" pitchFamily="34" charset="0"/>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Franklin Gothic Book" pitchFamily="34" charset="0"/>
          <a:ea typeface="MS PGothic" pitchFamily="34" charset="-128"/>
          <a:cs typeface="MS PGothic" pitchFamily="34" charset="-128"/>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Franklin Gothic Book" pitchFamily="34" charset="0"/>
          <a:ea typeface="MS PGothic" pitchFamily="34" charset="-128"/>
          <a:cs typeface="MS PGothic" pitchFamily="34" charset="-128"/>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Franklin Gothic Book" pitchFamily="34" charset="0"/>
          <a:ea typeface="MS PGothic" pitchFamily="34" charset="-128"/>
          <a:cs typeface="MS PGothic" pitchFamily="34" charset="-128"/>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Rectangle 4"/>
          <p:cNvSpPr/>
          <p:nvPr/>
        </p:nvSpPr>
        <p:spPr>
          <a:xfrm>
            <a:off x="6042027" y="0"/>
            <a:ext cx="3101975" cy="1143000"/>
          </a:xfrm>
          <a:prstGeom prst="rect">
            <a:avLst/>
          </a:prstGeom>
          <a:solidFill>
            <a:srgbClr val="F0F4F8">
              <a:alpha val="90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257175" fontAlgn="auto">
              <a:spcBef>
                <a:spcPts val="0"/>
              </a:spcBef>
              <a:spcAft>
                <a:spcPts val="0"/>
              </a:spcAft>
              <a:defRPr/>
            </a:pPr>
            <a:endParaRPr lang="en-US" sz="1013" dirty="0">
              <a:solidFill>
                <a:prstClr val="white"/>
              </a:solidFill>
            </a:endParaRPr>
          </a:p>
        </p:txBody>
      </p:sp>
      <p:sp>
        <p:nvSpPr>
          <p:cNvPr id="6" name="Rectangle 5"/>
          <p:cNvSpPr/>
          <p:nvPr/>
        </p:nvSpPr>
        <p:spPr>
          <a:xfrm>
            <a:off x="4" y="1"/>
            <a:ext cx="6042025" cy="1143000"/>
          </a:xfrm>
          <a:prstGeom prst="rect">
            <a:avLst/>
          </a:prstGeom>
          <a:gradFill flip="none" rotWithShape="1">
            <a:gsLst>
              <a:gs pos="0">
                <a:srgbClr val="0E3767"/>
              </a:gs>
              <a:gs pos="100000">
                <a:srgbClr val="10274A"/>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257175" fontAlgn="auto">
              <a:spcBef>
                <a:spcPts val="0"/>
              </a:spcBef>
              <a:spcAft>
                <a:spcPts val="0"/>
              </a:spcAft>
              <a:defRPr/>
            </a:pPr>
            <a:endParaRPr lang="en-US" sz="1013" dirty="0">
              <a:solidFill>
                <a:prstClr val="white"/>
              </a:solidFill>
            </a:endParaRPr>
          </a:p>
        </p:txBody>
      </p:sp>
      <p:pic>
        <p:nvPicPr>
          <p:cNvPr id="1030" name="Picture 6"/>
          <p:cNvPicPr>
            <a:picLocks noChangeAspect="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6770690" y="338142"/>
            <a:ext cx="176212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2513520"/>
      </p:ext>
    </p:extLst>
  </p:cSld>
  <p:clrMap bg1="lt1" tx1="dk1" bg2="lt2" tx2="dk2" accent1="accent1" accent2="accent2" accent3="accent3" accent4="accent4" accent5="accent5" accent6="accent6" hlink="hlink" folHlink="folHlink"/>
  <p:sldLayoutIdLst>
    <p:sldLayoutId id="2147483956" r:id="rId1"/>
    <p:sldLayoutId id="2147483957" r:id="rId2"/>
    <p:sldLayoutId id="2147483958" r:id="rId3"/>
    <p:sldLayoutId id="2147483959" r:id="rId4"/>
    <p:sldLayoutId id="2147483960" r:id="rId5"/>
    <p:sldLayoutId id="2147483961" r:id="rId6"/>
    <p:sldLayoutId id="2147483962" r:id="rId7"/>
    <p:sldLayoutId id="2147483963" r:id="rId8"/>
    <p:sldLayoutId id="2147483964" r:id="rId9"/>
    <p:sldLayoutId id="2147483965" r:id="rId10"/>
    <p:sldLayoutId id="2147483966" r:id="rId11"/>
  </p:sldLayoutIdLst>
  <p:hf hdr="0" ftr="0" dt="0"/>
  <p:txStyles>
    <p:titleStyle>
      <a:lvl1pPr algn="ctr" defTabSz="257175" rtl="0" eaLnBrk="1" fontAlgn="base" hangingPunct="1">
        <a:spcBef>
          <a:spcPct val="0"/>
        </a:spcBef>
        <a:spcAft>
          <a:spcPct val="0"/>
        </a:spcAft>
        <a:defRPr sz="2475" kern="1200">
          <a:solidFill>
            <a:schemeClr val="tx1"/>
          </a:solidFill>
          <a:latin typeface="Franklin Gothic Book" pitchFamily="34" charset="0"/>
          <a:ea typeface="Geneva" charset="-128"/>
          <a:cs typeface="Franklin Gothic Book" pitchFamily="34" charset="0"/>
        </a:defRPr>
      </a:lvl1pPr>
      <a:lvl2pPr algn="ctr" defTabSz="257175" rtl="0" eaLnBrk="1" fontAlgn="base" hangingPunct="1">
        <a:spcBef>
          <a:spcPct val="0"/>
        </a:spcBef>
        <a:spcAft>
          <a:spcPct val="0"/>
        </a:spcAft>
        <a:defRPr sz="2475">
          <a:solidFill>
            <a:schemeClr val="tx1"/>
          </a:solidFill>
          <a:latin typeface="Franklin Gothic Book" pitchFamily="34" charset="0"/>
          <a:ea typeface="Geneva" charset="-128"/>
          <a:cs typeface="Franklin Gothic Book" pitchFamily="34" charset="0"/>
        </a:defRPr>
      </a:lvl2pPr>
      <a:lvl3pPr algn="ctr" defTabSz="257175" rtl="0" eaLnBrk="1" fontAlgn="base" hangingPunct="1">
        <a:spcBef>
          <a:spcPct val="0"/>
        </a:spcBef>
        <a:spcAft>
          <a:spcPct val="0"/>
        </a:spcAft>
        <a:defRPr sz="2475">
          <a:solidFill>
            <a:schemeClr val="tx1"/>
          </a:solidFill>
          <a:latin typeface="Franklin Gothic Book" pitchFamily="34" charset="0"/>
          <a:ea typeface="Geneva" charset="-128"/>
          <a:cs typeface="Franklin Gothic Book" pitchFamily="34" charset="0"/>
        </a:defRPr>
      </a:lvl3pPr>
      <a:lvl4pPr algn="ctr" defTabSz="257175" rtl="0" eaLnBrk="1" fontAlgn="base" hangingPunct="1">
        <a:spcBef>
          <a:spcPct val="0"/>
        </a:spcBef>
        <a:spcAft>
          <a:spcPct val="0"/>
        </a:spcAft>
        <a:defRPr sz="2475">
          <a:solidFill>
            <a:schemeClr val="tx1"/>
          </a:solidFill>
          <a:latin typeface="Franklin Gothic Book" pitchFamily="34" charset="0"/>
          <a:ea typeface="Geneva" charset="-128"/>
          <a:cs typeface="Franklin Gothic Book" pitchFamily="34" charset="0"/>
        </a:defRPr>
      </a:lvl4pPr>
      <a:lvl5pPr algn="ctr" defTabSz="257175" rtl="0" eaLnBrk="1" fontAlgn="base" hangingPunct="1">
        <a:spcBef>
          <a:spcPct val="0"/>
        </a:spcBef>
        <a:spcAft>
          <a:spcPct val="0"/>
        </a:spcAft>
        <a:defRPr sz="2475">
          <a:solidFill>
            <a:schemeClr val="tx1"/>
          </a:solidFill>
          <a:latin typeface="Franklin Gothic Book" pitchFamily="34" charset="0"/>
          <a:ea typeface="Geneva" charset="-128"/>
          <a:cs typeface="Franklin Gothic Book" pitchFamily="34" charset="0"/>
        </a:defRPr>
      </a:lvl5pPr>
      <a:lvl6pPr marL="257175" algn="ctr" defTabSz="257175" rtl="0" eaLnBrk="1" fontAlgn="base" hangingPunct="1">
        <a:spcBef>
          <a:spcPct val="0"/>
        </a:spcBef>
        <a:spcAft>
          <a:spcPct val="0"/>
        </a:spcAft>
        <a:defRPr sz="2475">
          <a:solidFill>
            <a:schemeClr val="tx1"/>
          </a:solidFill>
          <a:latin typeface="Calibri" charset="0"/>
          <a:ea typeface="Geneva" charset="-128"/>
          <a:cs typeface="Geneva" charset="-128"/>
        </a:defRPr>
      </a:lvl6pPr>
      <a:lvl7pPr marL="514350" algn="ctr" defTabSz="257175" rtl="0" eaLnBrk="1" fontAlgn="base" hangingPunct="1">
        <a:spcBef>
          <a:spcPct val="0"/>
        </a:spcBef>
        <a:spcAft>
          <a:spcPct val="0"/>
        </a:spcAft>
        <a:defRPr sz="2475">
          <a:solidFill>
            <a:schemeClr val="tx1"/>
          </a:solidFill>
          <a:latin typeface="Calibri" charset="0"/>
          <a:ea typeface="Geneva" charset="-128"/>
          <a:cs typeface="Geneva" charset="-128"/>
        </a:defRPr>
      </a:lvl7pPr>
      <a:lvl8pPr marL="771525" algn="ctr" defTabSz="257175" rtl="0" eaLnBrk="1" fontAlgn="base" hangingPunct="1">
        <a:spcBef>
          <a:spcPct val="0"/>
        </a:spcBef>
        <a:spcAft>
          <a:spcPct val="0"/>
        </a:spcAft>
        <a:defRPr sz="2475">
          <a:solidFill>
            <a:schemeClr val="tx1"/>
          </a:solidFill>
          <a:latin typeface="Calibri" charset="0"/>
          <a:ea typeface="Geneva" charset="-128"/>
          <a:cs typeface="Geneva" charset="-128"/>
        </a:defRPr>
      </a:lvl8pPr>
      <a:lvl9pPr marL="1028700" algn="ctr" defTabSz="257175" rtl="0" eaLnBrk="1" fontAlgn="base" hangingPunct="1">
        <a:spcBef>
          <a:spcPct val="0"/>
        </a:spcBef>
        <a:spcAft>
          <a:spcPct val="0"/>
        </a:spcAft>
        <a:defRPr sz="2475">
          <a:solidFill>
            <a:schemeClr val="tx1"/>
          </a:solidFill>
          <a:latin typeface="Calibri" charset="0"/>
          <a:ea typeface="Geneva" charset="-128"/>
          <a:cs typeface="Geneva" charset="-128"/>
        </a:defRPr>
      </a:lvl9pPr>
    </p:titleStyle>
    <p:bodyStyle>
      <a:lvl1pPr marL="192881" indent="-192881" algn="l" defTabSz="257175" rtl="0" eaLnBrk="1" fontAlgn="base" hangingPunct="1">
        <a:spcBef>
          <a:spcPct val="20000"/>
        </a:spcBef>
        <a:spcAft>
          <a:spcPct val="0"/>
        </a:spcAft>
        <a:buFont typeface="Arial" panose="020B0604020202020204" pitchFamily="34" charset="0"/>
        <a:buChar char="•"/>
        <a:defRPr sz="1800" kern="1200">
          <a:solidFill>
            <a:schemeClr val="tx1"/>
          </a:solidFill>
          <a:latin typeface="Franklin Gothic Book" pitchFamily="34" charset="0"/>
          <a:ea typeface="Franklin Gothic Book" pitchFamily="34" charset="0"/>
          <a:cs typeface="Franklin Gothic Book" pitchFamily="34" charset="0"/>
        </a:defRPr>
      </a:lvl1pPr>
      <a:lvl2pPr marL="417910" indent="-160735" algn="l" defTabSz="257175" rtl="0" eaLnBrk="1" fontAlgn="base" hangingPunct="1">
        <a:spcBef>
          <a:spcPct val="20000"/>
        </a:spcBef>
        <a:spcAft>
          <a:spcPct val="0"/>
        </a:spcAft>
        <a:buFont typeface="Arial" panose="020B0604020202020204" pitchFamily="34" charset="0"/>
        <a:buChar char="–"/>
        <a:defRPr sz="1575" kern="1200">
          <a:solidFill>
            <a:schemeClr val="tx1"/>
          </a:solidFill>
          <a:latin typeface="Franklin Gothic Book" pitchFamily="34" charset="0"/>
          <a:ea typeface="Franklin Gothic Book" pitchFamily="34" charset="0"/>
          <a:cs typeface="Franklin Gothic Book" pitchFamily="34" charset="0"/>
        </a:defRPr>
      </a:lvl2pPr>
      <a:lvl3pPr marL="642938" indent="-128588" algn="l" defTabSz="257175" rtl="0" eaLnBrk="1" fontAlgn="base" hangingPunct="1">
        <a:spcBef>
          <a:spcPct val="20000"/>
        </a:spcBef>
        <a:spcAft>
          <a:spcPct val="0"/>
        </a:spcAft>
        <a:buFont typeface="Arial" panose="020B0604020202020204" pitchFamily="34" charset="0"/>
        <a:buChar char="•"/>
        <a:defRPr sz="1350" kern="1200">
          <a:solidFill>
            <a:schemeClr val="tx1"/>
          </a:solidFill>
          <a:latin typeface="Franklin Gothic Book" pitchFamily="34" charset="0"/>
          <a:ea typeface="MS PGothic" pitchFamily="34" charset="-128"/>
          <a:cs typeface="MS PGothic" pitchFamily="34" charset="-128"/>
        </a:defRPr>
      </a:lvl3pPr>
      <a:lvl4pPr marL="900113" indent="-128588" algn="l" defTabSz="257175" rtl="0" eaLnBrk="1" fontAlgn="base" hangingPunct="1">
        <a:spcBef>
          <a:spcPct val="20000"/>
        </a:spcBef>
        <a:spcAft>
          <a:spcPct val="0"/>
        </a:spcAft>
        <a:buFont typeface="Arial" panose="020B0604020202020204" pitchFamily="34" charset="0"/>
        <a:buChar char="–"/>
        <a:defRPr sz="1125" kern="1200">
          <a:solidFill>
            <a:schemeClr val="tx1"/>
          </a:solidFill>
          <a:latin typeface="Franklin Gothic Book" pitchFamily="34" charset="0"/>
          <a:ea typeface="MS PGothic" pitchFamily="34" charset="-128"/>
          <a:cs typeface="MS PGothic" pitchFamily="34" charset="-128"/>
        </a:defRPr>
      </a:lvl4pPr>
      <a:lvl5pPr marL="1157288" indent="-128588" algn="l" defTabSz="257175" rtl="0" eaLnBrk="1" fontAlgn="base" hangingPunct="1">
        <a:spcBef>
          <a:spcPct val="20000"/>
        </a:spcBef>
        <a:spcAft>
          <a:spcPct val="0"/>
        </a:spcAft>
        <a:buFont typeface="Arial" panose="020B0604020202020204" pitchFamily="34" charset="0"/>
        <a:buChar char="»"/>
        <a:defRPr sz="1125" kern="1200">
          <a:solidFill>
            <a:schemeClr val="tx1"/>
          </a:solidFill>
          <a:latin typeface="Franklin Gothic Book" pitchFamily="34" charset="0"/>
          <a:ea typeface="MS PGothic" pitchFamily="34" charset="-128"/>
          <a:cs typeface="MS PGothic" pitchFamily="34" charset="-128"/>
        </a:defRPr>
      </a:lvl5pPr>
      <a:lvl6pPr marL="1414463" indent="-128588" algn="l" defTabSz="257175" rtl="0" eaLnBrk="1" latinLnBrk="0" hangingPunct="1">
        <a:spcBef>
          <a:spcPct val="20000"/>
        </a:spcBef>
        <a:buFont typeface="Arial"/>
        <a:buChar char="•"/>
        <a:defRPr sz="1125" kern="1200">
          <a:solidFill>
            <a:schemeClr val="tx1"/>
          </a:solidFill>
          <a:latin typeface="+mn-lt"/>
          <a:ea typeface="+mn-ea"/>
          <a:cs typeface="+mn-cs"/>
        </a:defRPr>
      </a:lvl6pPr>
      <a:lvl7pPr marL="1671638" indent="-128588" algn="l" defTabSz="257175" rtl="0" eaLnBrk="1" latinLnBrk="0" hangingPunct="1">
        <a:spcBef>
          <a:spcPct val="20000"/>
        </a:spcBef>
        <a:buFont typeface="Arial"/>
        <a:buChar char="•"/>
        <a:defRPr sz="1125" kern="1200">
          <a:solidFill>
            <a:schemeClr val="tx1"/>
          </a:solidFill>
          <a:latin typeface="+mn-lt"/>
          <a:ea typeface="+mn-ea"/>
          <a:cs typeface="+mn-cs"/>
        </a:defRPr>
      </a:lvl7pPr>
      <a:lvl8pPr marL="1928813" indent="-128588" algn="l" defTabSz="257175" rtl="0" eaLnBrk="1" latinLnBrk="0" hangingPunct="1">
        <a:spcBef>
          <a:spcPct val="20000"/>
        </a:spcBef>
        <a:buFont typeface="Arial"/>
        <a:buChar char="•"/>
        <a:defRPr sz="1125" kern="1200">
          <a:solidFill>
            <a:schemeClr val="tx1"/>
          </a:solidFill>
          <a:latin typeface="+mn-lt"/>
          <a:ea typeface="+mn-ea"/>
          <a:cs typeface="+mn-cs"/>
        </a:defRPr>
      </a:lvl8pPr>
      <a:lvl9pPr marL="2185988" indent="-128588" algn="l" defTabSz="257175"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en-US"/>
      </a:defPPr>
      <a:lvl1pPr marL="0" algn="l" defTabSz="257175" rtl="0" eaLnBrk="1" latinLnBrk="0" hangingPunct="1">
        <a:defRPr sz="1013" kern="1200">
          <a:solidFill>
            <a:schemeClr val="tx1"/>
          </a:solidFill>
          <a:latin typeface="+mn-lt"/>
          <a:ea typeface="+mn-ea"/>
          <a:cs typeface="+mn-cs"/>
        </a:defRPr>
      </a:lvl1pPr>
      <a:lvl2pPr marL="257175" algn="l" defTabSz="257175" rtl="0" eaLnBrk="1" latinLnBrk="0" hangingPunct="1">
        <a:defRPr sz="1013" kern="1200">
          <a:solidFill>
            <a:schemeClr val="tx1"/>
          </a:solidFill>
          <a:latin typeface="+mn-lt"/>
          <a:ea typeface="+mn-ea"/>
          <a:cs typeface="+mn-cs"/>
        </a:defRPr>
      </a:lvl2pPr>
      <a:lvl3pPr marL="514350" algn="l" defTabSz="257175" rtl="0" eaLnBrk="1" latinLnBrk="0" hangingPunct="1">
        <a:defRPr sz="1013" kern="1200">
          <a:solidFill>
            <a:schemeClr val="tx1"/>
          </a:solidFill>
          <a:latin typeface="+mn-lt"/>
          <a:ea typeface="+mn-ea"/>
          <a:cs typeface="+mn-cs"/>
        </a:defRPr>
      </a:lvl3pPr>
      <a:lvl4pPr marL="771525" algn="l" defTabSz="257175" rtl="0" eaLnBrk="1" latinLnBrk="0" hangingPunct="1">
        <a:defRPr sz="1013" kern="1200">
          <a:solidFill>
            <a:schemeClr val="tx1"/>
          </a:solidFill>
          <a:latin typeface="+mn-lt"/>
          <a:ea typeface="+mn-ea"/>
          <a:cs typeface="+mn-cs"/>
        </a:defRPr>
      </a:lvl4pPr>
      <a:lvl5pPr marL="1028700" algn="l" defTabSz="257175" rtl="0" eaLnBrk="1" latinLnBrk="0" hangingPunct="1">
        <a:defRPr sz="1013" kern="1200">
          <a:solidFill>
            <a:schemeClr val="tx1"/>
          </a:solidFill>
          <a:latin typeface="+mn-lt"/>
          <a:ea typeface="+mn-ea"/>
          <a:cs typeface="+mn-cs"/>
        </a:defRPr>
      </a:lvl5pPr>
      <a:lvl6pPr marL="1285875" algn="l" defTabSz="257175" rtl="0" eaLnBrk="1" latinLnBrk="0" hangingPunct="1">
        <a:defRPr sz="1013" kern="1200">
          <a:solidFill>
            <a:schemeClr val="tx1"/>
          </a:solidFill>
          <a:latin typeface="+mn-lt"/>
          <a:ea typeface="+mn-ea"/>
          <a:cs typeface="+mn-cs"/>
        </a:defRPr>
      </a:lvl6pPr>
      <a:lvl7pPr marL="1543050" algn="l" defTabSz="257175" rtl="0" eaLnBrk="1" latinLnBrk="0" hangingPunct="1">
        <a:defRPr sz="1013" kern="1200">
          <a:solidFill>
            <a:schemeClr val="tx1"/>
          </a:solidFill>
          <a:latin typeface="+mn-lt"/>
          <a:ea typeface="+mn-ea"/>
          <a:cs typeface="+mn-cs"/>
        </a:defRPr>
      </a:lvl7pPr>
      <a:lvl8pPr marL="1800225" algn="l" defTabSz="257175" rtl="0" eaLnBrk="1" latinLnBrk="0" hangingPunct="1">
        <a:defRPr sz="1013" kern="1200">
          <a:solidFill>
            <a:schemeClr val="tx1"/>
          </a:solidFill>
          <a:latin typeface="+mn-lt"/>
          <a:ea typeface="+mn-ea"/>
          <a:cs typeface="+mn-cs"/>
        </a:defRPr>
      </a:lvl8pPr>
      <a:lvl9pPr marL="2057400" algn="l" defTabSz="257175"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Rectangle 4"/>
          <p:cNvSpPr/>
          <p:nvPr/>
        </p:nvSpPr>
        <p:spPr>
          <a:xfrm>
            <a:off x="6042028" y="0"/>
            <a:ext cx="3101975" cy="1143000"/>
          </a:xfrm>
          <a:prstGeom prst="rect">
            <a:avLst/>
          </a:prstGeom>
          <a:solidFill>
            <a:srgbClr val="F0F4F8">
              <a:alpha val="90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92881" fontAlgn="auto">
              <a:spcBef>
                <a:spcPts val="0"/>
              </a:spcBef>
              <a:spcAft>
                <a:spcPts val="0"/>
              </a:spcAft>
              <a:defRPr/>
            </a:pPr>
            <a:endParaRPr lang="en-US" sz="760" dirty="0">
              <a:solidFill>
                <a:prstClr val="white"/>
              </a:solidFill>
            </a:endParaRPr>
          </a:p>
        </p:txBody>
      </p:sp>
      <p:sp>
        <p:nvSpPr>
          <p:cNvPr id="6" name="Rectangle 5"/>
          <p:cNvSpPr/>
          <p:nvPr/>
        </p:nvSpPr>
        <p:spPr>
          <a:xfrm>
            <a:off x="5" y="1"/>
            <a:ext cx="6042025" cy="1143000"/>
          </a:xfrm>
          <a:prstGeom prst="rect">
            <a:avLst/>
          </a:prstGeom>
          <a:gradFill flip="none" rotWithShape="1">
            <a:gsLst>
              <a:gs pos="0">
                <a:srgbClr val="0E3767"/>
              </a:gs>
              <a:gs pos="100000">
                <a:srgbClr val="10274A"/>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92881" fontAlgn="auto">
              <a:spcBef>
                <a:spcPts val="0"/>
              </a:spcBef>
              <a:spcAft>
                <a:spcPts val="0"/>
              </a:spcAft>
              <a:defRPr/>
            </a:pPr>
            <a:endParaRPr lang="en-US" sz="760" dirty="0">
              <a:solidFill>
                <a:prstClr val="white"/>
              </a:solidFill>
            </a:endParaRPr>
          </a:p>
        </p:txBody>
      </p:sp>
      <p:pic>
        <p:nvPicPr>
          <p:cNvPr id="1030" name="Picture 6"/>
          <p:cNvPicPr>
            <a:picLocks noChangeAspect="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6770690" y="338144"/>
            <a:ext cx="176212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2771593"/>
      </p:ext>
    </p:extLst>
  </p:cSld>
  <p:clrMap bg1="lt1" tx1="dk1" bg2="lt2" tx2="dk2" accent1="accent1" accent2="accent2" accent3="accent3" accent4="accent4" accent5="accent5" accent6="accent6" hlink="hlink" folHlink="folHlink"/>
  <p:sldLayoutIdLst>
    <p:sldLayoutId id="2147483991" r:id="rId1"/>
    <p:sldLayoutId id="2147483992" r:id="rId2"/>
    <p:sldLayoutId id="2147483993" r:id="rId3"/>
    <p:sldLayoutId id="2147483994" r:id="rId4"/>
    <p:sldLayoutId id="2147483995" r:id="rId5"/>
    <p:sldLayoutId id="2147483996" r:id="rId6"/>
    <p:sldLayoutId id="2147483997" r:id="rId7"/>
    <p:sldLayoutId id="2147483998" r:id="rId8"/>
    <p:sldLayoutId id="2147483999" r:id="rId9"/>
    <p:sldLayoutId id="2147484000" r:id="rId10"/>
    <p:sldLayoutId id="2147484001" r:id="rId11"/>
  </p:sldLayoutIdLst>
  <p:hf hdr="0" ftr="0" dt="0"/>
  <p:txStyles>
    <p:titleStyle>
      <a:lvl1pPr algn="ctr" defTabSz="192881" rtl="0" eaLnBrk="1" fontAlgn="base" hangingPunct="1">
        <a:spcBef>
          <a:spcPct val="0"/>
        </a:spcBef>
        <a:spcAft>
          <a:spcPct val="0"/>
        </a:spcAft>
        <a:defRPr sz="1856" kern="1200">
          <a:solidFill>
            <a:schemeClr val="tx1"/>
          </a:solidFill>
          <a:latin typeface="Franklin Gothic Book" pitchFamily="34" charset="0"/>
          <a:ea typeface="Geneva" charset="-128"/>
          <a:cs typeface="Franklin Gothic Book" pitchFamily="34" charset="0"/>
        </a:defRPr>
      </a:lvl1pPr>
      <a:lvl2pPr algn="ctr" defTabSz="192881" rtl="0" eaLnBrk="1" fontAlgn="base" hangingPunct="1">
        <a:spcBef>
          <a:spcPct val="0"/>
        </a:spcBef>
        <a:spcAft>
          <a:spcPct val="0"/>
        </a:spcAft>
        <a:defRPr sz="1856">
          <a:solidFill>
            <a:schemeClr val="tx1"/>
          </a:solidFill>
          <a:latin typeface="Franklin Gothic Book" pitchFamily="34" charset="0"/>
          <a:ea typeface="Geneva" charset="-128"/>
          <a:cs typeface="Franklin Gothic Book" pitchFamily="34" charset="0"/>
        </a:defRPr>
      </a:lvl2pPr>
      <a:lvl3pPr algn="ctr" defTabSz="192881" rtl="0" eaLnBrk="1" fontAlgn="base" hangingPunct="1">
        <a:spcBef>
          <a:spcPct val="0"/>
        </a:spcBef>
        <a:spcAft>
          <a:spcPct val="0"/>
        </a:spcAft>
        <a:defRPr sz="1856">
          <a:solidFill>
            <a:schemeClr val="tx1"/>
          </a:solidFill>
          <a:latin typeface="Franklin Gothic Book" pitchFamily="34" charset="0"/>
          <a:ea typeface="Geneva" charset="-128"/>
          <a:cs typeface="Franklin Gothic Book" pitchFamily="34" charset="0"/>
        </a:defRPr>
      </a:lvl3pPr>
      <a:lvl4pPr algn="ctr" defTabSz="192881" rtl="0" eaLnBrk="1" fontAlgn="base" hangingPunct="1">
        <a:spcBef>
          <a:spcPct val="0"/>
        </a:spcBef>
        <a:spcAft>
          <a:spcPct val="0"/>
        </a:spcAft>
        <a:defRPr sz="1856">
          <a:solidFill>
            <a:schemeClr val="tx1"/>
          </a:solidFill>
          <a:latin typeface="Franklin Gothic Book" pitchFamily="34" charset="0"/>
          <a:ea typeface="Geneva" charset="-128"/>
          <a:cs typeface="Franklin Gothic Book" pitchFamily="34" charset="0"/>
        </a:defRPr>
      </a:lvl4pPr>
      <a:lvl5pPr algn="ctr" defTabSz="192881" rtl="0" eaLnBrk="1" fontAlgn="base" hangingPunct="1">
        <a:spcBef>
          <a:spcPct val="0"/>
        </a:spcBef>
        <a:spcAft>
          <a:spcPct val="0"/>
        </a:spcAft>
        <a:defRPr sz="1856">
          <a:solidFill>
            <a:schemeClr val="tx1"/>
          </a:solidFill>
          <a:latin typeface="Franklin Gothic Book" pitchFamily="34" charset="0"/>
          <a:ea typeface="Geneva" charset="-128"/>
          <a:cs typeface="Franklin Gothic Book" pitchFamily="34" charset="0"/>
        </a:defRPr>
      </a:lvl5pPr>
      <a:lvl6pPr marL="192881" algn="ctr" defTabSz="192881" rtl="0" eaLnBrk="1" fontAlgn="base" hangingPunct="1">
        <a:spcBef>
          <a:spcPct val="0"/>
        </a:spcBef>
        <a:spcAft>
          <a:spcPct val="0"/>
        </a:spcAft>
        <a:defRPr sz="1856">
          <a:solidFill>
            <a:schemeClr val="tx1"/>
          </a:solidFill>
          <a:latin typeface="Calibri" charset="0"/>
          <a:ea typeface="Geneva" charset="-128"/>
          <a:cs typeface="Geneva" charset="-128"/>
        </a:defRPr>
      </a:lvl6pPr>
      <a:lvl7pPr marL="385763" algn="ctr" defTabSz="192881" rtl="0" eaLnBrk="1" fontAlgn="base" hangingPunct="1">
        <a:spcBef>
          <a:spcPct val="0"/>
        </a:spcBef>
        <a:spcAft>
          <a:spcPct val="0"/>
        </a:spcAft>
        <a:defRPr sz="1856">
          <a:solidFill>
            <a:schemeClr val="tx1"/>
          </a:solidFill>
          <a:latin typeface="Calibri" charset="0"/>
          <a:ea typeface="Geneva" charset="-128"/>
          <a:cs typeface="Geneva" charset="-128"/>
        </a:defRPr>
      </a:lvl7pPr>
      <a:lvl8pPr marL="578644" algn="ctr" defTabSz="192881" rtl="0" eaLnBrk="1" fontAlgn="base" hangingPunct="1">
        <a:spcBef>
          <a:spcPct val="0"/>
        </a:spcBef>
        <a:spcAft>
          <a:spcPct val="0"/>
        </a:spcAft>
        <a:defRPr sz="1856">
          <a:solidFill>
            <a:schemeClr val="tx1"/>
          </a:solidFill>
          <a:latin typeface="Calibri" charset="0"/>
          <a:ea typeface="Geneva" charset="-128"/>
          <a:cs typeface="Geneva" charset="-128"/>
        </a:defRPr>
      </a:lvl8pPr>
      <a:lvl9pPr marL="771525" algn="ctr" defTabSz="192881" rtl="0" eaLnBrk="1" fontAlgn="base" hangingPunct="1">
        <a:spcBef>
          <a:spcPct val="0"/>
        </a:spcBef>
        <a:spcAft>
          <a:spcPct val="0"/>
        </a:spcAft>
        <a:defRPr sz="1856">
          <a:solidFill>
            <a:schemeClr val="tx1"/>
          </a:solidFill>
          <a:latin typeface="Calibri" charset="0"/>
          <a:ea typeface="Geneva" charset="-128"/>
          <a:cs typeface="Geneva" charset="-128"/>
        </a:defRPr>
      </a:lvl9pPr>
    </p:titleStyle>
    <p:bodyStyle>
      <a:lvl1pPr marL="144661" indent="-144661" algn="l" defTabSz="192881" rtl="0" eaLnBrk="1" fontAlgn="base" hangingPunct="1">
        <a:spcBef>
          <a:spcPct val="20000"/>
        </a:spcBef>
        <a:spcAft>
          <a:spcPct val="0"/>
        </a:spcAft>
        <a:buFont typeface="Arial" panose="020B0604020202020204" pitchFamily="34" charset="0"/>
        <a:buChar char="•"/>
        <a:defRPr sz="1350" kern="1200">
          <a:solidFill>
            <a:schemeClr val="tx1"/>
          </a:solidFill>
          <a:latin typeface="Franklin Gothic Book" pitchFamily="34" charset="0"/>
          <a:ea typeface="Franklin Gothic Book" pitchFamily="34" charset="0"/>
          <a:cs typeface="Franklin Gothic Book" pitchFamily="34" charset="0"/>
        </a:defRPr>
      </a:lvl1pPr>
      <a:lvl2pPr marL="313433" indent="-120551" algn="l" defTabSz="192881" rtl="0" eaLnBrk="1" fontAlgn="base" hangingPunct="1">
        <a:spcBef>
          <a:spcPct val="20000"/>
        </a:spcBef>
        <a:spcAft>
          <a:spcPct val="0"/>
        </a:spcAft>
        <a:buFont typeface="Arial" panose="020B0604020202020204" pitchFamily="34" charset="0"/>
        <a:buChar char="–"/>
        <a:defRPr sz="1181" kern="1200">
          <a:solidFill>
            <a:schemeClr val="tx1"/>
          </a:solidFill>
          <a:latin typeface="Franklin Gothic Book" pitchFamily="34" charset="0"/>
          <a:ea typeface="Franklin Gothic Book" pitchFamily="34" charset="0"/>
          <a:cs typeface="Franklin Gothic Book" pitchFamily="34" charset="0"/>
        </a:defRPr>
      </a:lvl2pPr>
      <a:lvl3pPr marL="482204" indent="-96441" algn="l" defTabSz="192881" rtl="0" eaLnBrk="1" fontAlgn="base" hangingPunct="1">
        <a:spcBef>
          <a:spcPct val="20000"/>
        </a:spcBef>
        <a:spcAft>
          <a:spcPct val="0"/>
        </a:spcAft>
        <a:buFont typeface="Arial" panose="020B0604020202020204" pitchFamily="34" charset="0"/>
        <a:buChar char="•"/>
        <a:defRPr sz="1013" kern="1200">
          <a:solidFill>
            <a:schemeClr val="tx1"/>
          </a:solidFill>
          <a:latin typeface="Franklin Gothic Book" pitchFamily="34" charset="0"/>
          <a:ea typeface="MS PGothic" pitchFamily="34" charset="-128"/>
          <a:cs typeface="MS PGothic" pitchFamily="34" charset="-128"/>
        </a:defRPr>
      </a:lvl3pPr>
      <a:lvl4pPr marL="675085" indent="-96441" algn="l" defTabSz="192881" rtl="0" eaLnBrk="1" fontAlgn="base" hangingPunct="1">
        <a:spcBef>
          <a:spcPct val="20000"/>
        </a:spcBef>
        <a:spcAft>
          <a:spcPct val="0"/>
        </a:spcAft>
        <a:buFont typeface="Arial" panose="020B0604020202020204" pitchFamily="34" charset="0"/>
        <a:buChar char="–"/>
        <a:defRPr sz="844" kern="1200">
          <a:solidFill>
            <a:schemeClr val="tx1"/>
          </a:solidFill>
          <a:latin typeface="Franklin Gothic Book" pitchFamily="34" charset="0"/>
          <a:ea typeface="MS PGothic" pitchFamily="34" charset="-128"/>
          <a:cs typeface="MS PGothic" pitchFamily="34" charset="-128"/>
        </a:defRPr>
      </a:lvl4pPr>
      <a:lvl5pPr marL="867966" indent="-96441" algn="l" defTabSz="192881" rtl="0" eaLnBrk="1" fontAlgn="base" hangingPunct="1">
        <a:spcBef>
          <a:spcPct val="20000"/>
        </a:spcBef>
        <a:spcAft>
          <a:spcPct val="0"/>
        </a:spcAft>
        <a:buFont typeface="Arial" panose="020B0604020202020204" pitchFamily="34" charset="0"/>
        <a:buChar char="»"/>
        <a:defRPr sz="844" kern="1200">
          <a:solidFill>
            <a:schemeClr val="tx1"/>
          </a:solidFill>
          <a:latin typeface="Franklin Gothic Book" pitchFamily="34" charset="0"/>
          <a:ea typeface="MS PGothic" pitchFamily="34" charset="-128"/>
          <a:cs typeface="MS PGothic" pitchFamily="34" charset="-128"/>
        </a:defRPr>
      </a:lvl5pPr>
      <a:lvl6pPr marL="1060847" indent="-96441" algn="l" defTabSz="192881" rtl="0" eaLnBrk="1" latinLnBrk="0" hangingPunct="1">
        <a:spcBef>
          <a:spcPct val="20000"/>
        </a:spcBef>
        <a:buFont typeface="Arial"/>
        <a:buChar char="•"/>
        <a:defRPr sz="844" kern="1200">
          <a:solidFill>
            <a:schemeClr val="tx1"/>
          </a:solidFill>
          <a:latin typeface="+mn-lt"/>
          <a:ea typeface="+mn-ea"/>
          <a:cs typeface="+mn-cs"/>
        </a:defRPr>
      </a:lvl6pPr>
      <a:lvl7pPr marL="1253729" indent="-96441" algn="l" defTabSz="192881" rtl="0" eaLnBrk="1" latinLnBrk="0" hangingPunct="1">
        <a:spcBef>
          <a:spcPct val="20000"/>
        </a:spcBef>
        <a:buFont typeface="Arial"/>
        <a:buChar char="•"/>
        <a:defRPr sz="844" kern="1200">
          <a:solidFill>
            <a:schemeClr val="tx1"/>
          </a:solidFill>
          <a:latin typeface="+mn-lt"/>
          <a:ea typeface="+mn-ea"/>
          <a:cs typeface="+mn-cs"/>
        </a:defRPr>
      </a:lvl7pPr>
      <a:lvl8pPr marL="1446610" indent="-96441" algn="l" defTabSz="192881" rtl="0" eaLnBrk="1" latinLnBrk="0" hangingPunct="1">
        <a:spcBef>
          <a:spcPct val="20000"/>
        </a:spcBef>
        <a:buFont typeface="Arial"/>
        <a:buChar char="•"/>
        <a:defRPr sz="844" kern="1200">
          <a:solidFill>
            <a:schemeClr val="tx1"/>
          </a:solidFill>
          <a:latin typeface="+mn-lt"/>
          <a:ea typeface="+mn-ea"/>
          <a:cs typeface="+mn-cs"/>
        </a:defRPr>
      </a:lvl8pPr>
      <a:lvl9pPr marL="1639491" indent="-96441" algn="l" defTabSz="192881" rtl="0" eaLnBrk="1" latinLnBrk="0" hangingPunct="1">
        <a:spcBef>
          <a:spcPct val="20000"/>
        </a:spcBef>
        <a:buFont typeface="Arial"/>
        <a:buChar char="•"/>
        <a:defRPr sz="844" kern="1200">
          <a:solidFill>
            <a:schemeClr val="tx1"/>
          </a:solidFill>
          <a:latin typeface="+mn-lt"/>
          <a:ea typeface="+mn-ea"/>
          <a:cs typeface="+mn-cs"/>
        </a:defRPr>
      </a:lvl9pPr>
    </p:bodyStyle>
    <p:otherStyle>
      <a:defPPr>
        <a:defRPr lang="en-US"/>
      </a:defPPr>
      <a:lvl1pPr marL="0" algn="l" defTabSz="192881" rtl="0" eaLnBrk="1" latinLnBrk="0" hangingPunct="1">
        <a:defRPr sz="760" kern="1200">
          <a:solidFill>
            <a:schemeClr val="tx1"/>
          </a:solidFill>
          <a:latin typeface="+mn-lt"/>
          <a:ea typeface="+mn-ea"/>
          <a:cs typeface="+mn-cs"/>
        </a:defRPr>
      </a:lvl1pPr>
      <a:lvl2pPr marL="192881" algn="l" defTabSz="192881" rtl="0" eaLnBrk="1" latinLnBrk="0" hangingPunct="1">
        <a:defRPr sz="760" kern="1200">
          <a:solidFill>
            <a:schemeClr val="tx1"/>
          </a:solidFill>
          <a:latin typeface="+mn-lt"/>
          <a:ea typeface="+mn-ea"/>
          <a:cs typeface="+mn-cs"/>
        </a:defRPr>
      </a:lvl2pPr>
      <a:lvl3pPr marL="385763" algn="l" defTabSz="192881" rtl="0" eaLnBrk="1" latinLnBrk="0" hangingPunct="1">
        <a:defRPr sz="760" kern="1200">
          <a:solidFill>
            <a:schemeClr val="tx1"/>
          </a:solidFill>
          <a:latin typeface="+mn-lt"/>
          <a:ea typeface="+mn-ea"/>
          <a:cs typeface="+mn-cs"/>
        </a:defRPr>
      </a:lvl3pPr>
      <a:lvl4pPr marL="578644" algn="l" defTabSz="192881" rtl="0" eaLnBrk="1" latinLnBrk="0" hangingPunct="1">
        <a:defRPr sz="760" kern="1200">
          <a:solidFill>
            <a:schemeClr val="tx1"/>
          </a:solidFill>
          <a:latin typeface="+mn-lt"/>
          <a:ea typeface="+mn-ea"/>
          <a:cs typeface="+mn-cs"/>
        </a:defRPr>
      </a:lvl4pPr>
      <a:lvl5pPr marL="771525" algn="l" defTabSz="192881" rtl="0" eaLnBrk="1" latinLnBrk="0" hangingPunct="1">
        <a:defRPr sz="760" kern="1200">
          <a:solidFill>
            <a:schemeClr val="tx1"/>
          </a:solidFill>
          <a:latin typeface="+mn-lt"/>
          <a:ea typeface="+mn-ea"/>
          <a:cs typeface="+mn-cs"/>
        </a:defRPr>
      </a:lvl5pPr>
      <a:lvl6pPr marL="964406" algn="l" defTabSz="192881" rtl="0" eaLnBrk="1" latinLnBrk="0" hangingPunct="1">
        <a:defRPr sz="760" kern="1200">
          <a:solidFill>
            <a:schemeClr val="tx1"/>
          </a:solidFill>
          <a:latin typeface="+mn-lt"/>
          <a:ea typeface="+mn-ea"/>
          <a:cs typeface="+mn-cs"/>
        </a:defRPr>
      </a:lvl6pPr>
      <a:lvl7pPr marL="1157288" algn="l" defTabSz="192881" rtl="0" eaLnBrk="1" latinLnBrk="0" hangingPunct="1">
        <a:defRPr sz="760" kern="1200">
          <a:solidFill>
            <a:schemeClr val="tx1"/>
          </a:solidFill>
          <a:latin typeface="+mn-lt"/>
          <a:ea typeface="+mn-ea"/>
          <a:cs typeface="+mn-cs"/>
        </a:defRPr>
      </a:lvl7pPr>
      <a:lvl8pPr marL="1350169" algn="l" defTabSz="192881" rtl="0" eaLnBrk="1" latinLnBrk="0" hangingPunct="1">
        <a:defRPr sz="760" kern="1200">
          <a:solidFill>
            <a:schemeClr val="tx1"/>
          </a:solidFill>
          <a:latin typeface="+mn-lt"/>
          <a:ea typeface="+mn-ea"/>
          <a:cs typeface="+mn-cs"/>
        </a:defRPr>
      </a:lvl8pPr>
      <a:lvl9pPr marL="1543050" algn="l" defTabSz="192881" rtl="0" eaLnBrk="1" latinLnBrk="0" hangingPunct="1">
        <a:defRPr sz="7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hyperlink" Target="mailto:nimrose@houstonmethodist.org" TargetMode="Externa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hyperlink" Target="mailto:nimrose@houstonmethodist.org" TargetMode="Externa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vimeo.com/251668097" TargetMode="External"/><Relationship Id="rId1" Type="http://schemas.openxmlformats.org/officeDocument/2006/relationships/slideLayout" Target="../slideLayouts/slideLayout8.xml"/><Relationship Id="rId4" Type="http://schemas.openxmlformats.org/officeDocument/2006/relationships/hyperlink" Target="https://vimeo.com/251668172"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hyperlink" Target="http://hhvappdcsp03/docview/?docid=41920"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hyperlink" Target="http://www.tmh.tmc.edu/dept/businesspractices/BPIP.htm" TargetMode="External"/><Relationship Id="rId5" Type="http://schemas.openxmlformats.org/officeDocument/2006/relationships/hyperlink" Target="http://www/dept/businesspractices/privacy/privacy_docs/Safeguarding_Sensitive_Patient_Information_Handbook.log.pdf" TargetMode="External"/><Relationship Id="rId4" Type="http://schemas.openxmlformats.org/officeDocument/2006/relationships/hyperlink" Target="http://hhvappdcsp03/docview/?docid=45577"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hrportal.ehr.com/houstonmethodist/Home/COVID-19-Resources-for-Employees-and-Physicians" TargetMode="Externa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hrportal.ehr.com/houstonmethodist" TargetMode="External"/><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3" Type="http://schemas.openxmlformats.org/officeDocument/2006/relationships/hyperlink" Target="mailto:hrhub@HoustonMethodist.org"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9.jpg"/></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HR Staff Notes</a:t>
            </a:r>
            <a:br>
              <a:rPr lang="en-US" dirty="0"/>
            </a:br>
            <a:endParaRPr lang="en-US" sz="3200" dirty="0"/>
          </a:p>
        </p:txBody>
      </p:sp>
      <p:sp>
        <p:nvSpPr>
          <p:cNvPr id="4" name="Text Placeholder 3"/>
          <p:cNvSpPr>
            <a:spLocks noGrp="1"/>
          </p:cNvSpPr>
          <p:nvPr>
            <p:ph type="body" sz="quarter" idx="11"/>
          </p:nvPr>
        </p:nvSpPr>
        <p:spPr/>
        <p:txBody>
          <a:bodyPr/>
          <a:lstStyle/>
          <a:p>
            <a:r>
              <a:rPr lang="en-US" dirty="0"/>
              <a:t>July 2021</a:t>
            </a:r>
          </a:p>
        </p:txBody>
      </p:sp>
      <p:sp>
        <p:nvSpPr>
          <p:cNvPr id="3" name="TextBox 2"/>
          <p:cNvSpPr txBox="1"/>
          <p:nvPr/>
        </p:nvSpPr>
        <p:spPr>
          <a:xfrm>
            <a:off x="70338" y="-124792"/>
            <a:ext cx="184731" cy="646331"/>
          </a:xfrm>
          <a:prstGeom prst="rect">
            <a:avLst/>
          </a:prstGeom>
          <a:noFill/>
        </p:spPr>
        <p:txBody>
          <a:bodyPr wrap="none" rtlCol="0">
            <a:spAutoFit/>
          </a:bodyPr>
          <a:lstStyle/>
          <a:p>
            <a:endParaRPr lang="en-US" dirty="0"/>
          </a:p>
          <a:p>
            <a:endParaRPr lang="en-US" dirty="0"/>
          </a:p>
        </p:txBody>
      </p:sp>
      <p:sp>
        <p:nvSpPr>
          <p:cNvPr id="5" name="TextBox 4">
            <a:extLst>
              <a:ext uri="{FF2B5EF4-FFF2-40B4-BE49-F238E27FC236}">
                <a16:creationId xmlns:a16="http://schemas.microsoft.com/office/drawing/2014/main" id="{79432BCA-DAB5-4E0C-989B-DDFA23440B89}"/>
              </a:ext>
            </a:extLst>
          </p:cNvPr>
          <p:cNvSpPr txBox="1"/>
          <p:nvPr/>
        </p:nvSpPr>
        <p:spPr>
          <a:xfrm>
            <a:off x="70338" y="6386674"/>
            <a:ext cx="1497526" cy="253916"/>
          </a:xfrm>
          <a:prstGeom prst="rect">
            <a:avLst/>
          </a:prstGeom>
          <a:noFill/>
        </p:spPr>
        <p:txBody>
          <a:bodyPr wrap="none" rtlCol="0">
            <a:spAutoFit/>
          </a:bodyPr>
          <a:lstStyle/>
          <a:p>
            <a:r>
              <a:rPr lang="en-US" sz="1050" dirty="0"/>
              <a:t>Updated July 1, 2021</a:t>
            </a:r>
          </a:p>
        </p:txBody>
      </p:sp>
    </p:spTree>
    <p:extLst>
      <p:ext uri="{BB962C8B-B14F-4D97-AF65-F5344CB8AC3E}">
        <p14:creationId xmlns:p14="http://schemas.microsoft.com/office/powerpoint/2010/main" val="7059748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9CD2E6"/>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12B8713-E149-4EBF-9F5C-9ABEAF472DDD}"/>
              </a:ext>
            </a:extLst>
          </p:cNvPr>
          <p:cNvSpPr txBox="1"/>
          <p:nvPr/>
        </p:nvSpPr>
        <p:spPr>
          <a:xfrm>
            <a:off x="355861" y="3612428"/>
            <a:ext cx="8432277" cy="4525963"/>
          </a:xfrm>
          <a:prstGeom prst="rect">
            <a:avLst/>
          </a:prstGeom>
        </p:spPr>
        <p:txBody>
          <a:bodyPr rtlCol="0">
            <a:normAutofit/>
          </a:bodyPr>
          <a:lstStyle/>
          <a:p>
            <a:pPr>
              <a:spcBef>
                <a:spcPct val="20000"/>
              </a:spcBef>
              <a:buFont typeface="Arial" charset="0"/>
            </a:pPr>
            <a:r>
              <a:rPr lang="en-US" sz="2800" dirty="0">
                <a:latin typeface="Franklin Gothic Book"/>
              </a:rPr>
              <a:t>For the rest of the summer, Houston Methodist will show you our heartfelt appreciation with fun activities, contests, giveaways and resources to help you rest and recuperate.</a:t>
            </a:r>
          </a:p>
        </p:txBody>
      </p:sp>
      <p:pic>
        <p:nvPicPr>
          <p:cNvPr id="5" name="Content Placeholder 4" descr="Logo&#10;&#10;Description automatically generated">
            <a:extLst>
              <a:ext uri="{FF2B5EF4-FFF2-40B4-BE49-F238E27FC236}">
                <a16:creationId xmlns:a16="http://schemas.microsoft.com/office/drawing/2014/main" id="{37E35ED8-F16D-4989-9AD4-C01DB0AD3120}"/>
              </a:ext>
            </a:extLst>
          </p:cNvPr>
          <p:cNvPicPr>
            <a:picLocks noGrp="1" noChangeAspect="1"/>
          </p:cNvPicPr>
          <p:nvPr>
            <p:ph sz="half" idx="2"/>
          </p:nvPr>
        </p:nvPicPr>
        <p:blipFill>
          <a:blip r:embed="rId2"/>
          <a:stretch>
            <a:fillRect/>
          </a:stretch>
        </p:blipFill>
        <p:spPr>
          <a:xfrm>
            <a:off x="-1" y="1086284"/>
            <a:ext cx="9144000" cy="2028365"/>
          </a:xfrm>
          <a:noFill/>
        </p:spPr>
      </p:pic>
      <p:sp>
        <p:nvSpPr>
          <p:cNvPr id="2" name="Title 1">
            <a:extLst>
              <a:ext uri="{FF2B5EF4-FFF2-40B4-BE49-F238E27FC236}">
                <a16:creationId xmlns:a16="http://schemas.microsoft.com/office/drawing/2014/main" id="{880AA637-F61C-4D9F-8C5F-6DA6B6723A3F}"/>
              </a:ext>
            </a:extLst>
          </p:cNvPr>
          <p:cNvSpPr>
            <a:spLocks noGrp="1"/>
          </p:cNvSpPr>
          <p:nvPr>
            <p:ph type="title"/>
          </p:nvPr>
        </p:nvSpPr>
        <p:spPr>
          <a:xfrm>
            <a:off x="677344" y="237053"/>
            <a:ext cx="5364683" cy="505884"/>
          </a:xfrm>
        </p:spPr>
        <p:txBody>
          <a:bodyPr>
            <a:normAutofit/>
          </a:bodyPr>
          <a:lstStyle/>
          <a:p>
            <a:pPr>
              <a:lnSpc>
                <a:spcPct val="90000"/>
              </a:lnSpc>
            </a:pPr>
            <a:r>
              <a:rPr lang="en-US" sz="3000" kern="1200" cap="none" baseline="0" dirty="0">
                <a:latin typeface="Franklin Gothic Book"/>
                <a:ea typeface="Geneva" charset="-128"/>
                <a:cs typeface="Franklin Gothic Book"/>
              </a:rPr>
              <a:t>Summer of R&amp;R</a:t>
            </a:r>
          </a:p>
        </p:txBody>
      </p:sp>
    </p:spTree>
    <p:extLst>
      <p:ext uri="{BB962C8B-B14F-4D97-AF65-F5344CB8AC3E}">
        <p14:creationId xmlns:p14="http://schemas.microsoft.com/office/powerpoint/2010/main" val="21328644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7F16076-8B64-4CD3-AA78-4952EE138BBE}"/>
              </a:ext>
            </a:extLst>
          </p:cNvPr>
          <p:cNvSpPr>
            <a:spLocks noGrp="1"/>
          </p:cNvSpPr>
          <p:nvPr>
            <p:ph type="title"/>
          </p:nvPr>
        </p:nvSpPr>
        <p:spPr>
          <a:xfrm>
            <a:off x="75414" y="237053"/>
            <a:ext cx="5966613" cy="505884"/>
          </a:xfrm>
        </p:spPr>
        <p:txBody>
          <a:bodyPr>
            <a:noAutofit/>
          </a:bodyPr>
          <a:lstStyle/>
          <a:p>
            <a:r>
              <a:rPr lang="en-US" sz="3000" dirty="0"/>
              <a:t>Summer of Rest and Recuperation</a:t>
            </a:r>
          </a:p>
        </p:txBody>
      </p:sp>
      <p:pic>
        <p:nvPicPr>
          <p:cNvPr id="8" name="Picture 7" descr="Logo&#10;&#10;Description automatically generated">
            <a:extLst>
              <a:ext uri="{FF2B5EF4-FFF2-40B4-BE49-F238E27FC236}">
                <a16:creationId xmlns:a16="http://schemas.microsoft.com/office/drawing/2014/main" id="{52821693-3BCE-4B6F-817A-C43D6A7DCF8C}"/>
              </a:ext>
            </a:extLst>
          </p:cNvPr>
          <p:cNvPicPr>
            <a:picLocks noChangeAspect="1"/>
          </p:cNvPicPr>
          <p:nvPr/>
        </p:nvPicPr>
        <p:blipFill>
          <a:blip r:embed="rId2"/>
          <a:stretch>
            <a:fillRect/>
          </a:stretch>
        </p:blipFill>
        <p:spPr>
          <a:xfrm>
            <a:off x="0" y="1202483"/>
            <a:ext cx="9144000" cy="2226517"/>
          </a:xfrm>
          <a:prstGeom prst="rect">
            <a:avLst/>
          </a:prstGeom>
        </p:spPr>
      </p:pic>
      <p:sp>
        <p:nvSpPr>
          <p:cNvPr id="10" name="TextBox 9">
            <a:extLst>
              <a:ext uri="{FF2B5EF4-FFF2-40B4-BE49-F238E27FC236}">
                <a16:creationId xmlns:a16="http://schemas.microsoft.com/office/drawing/2014/main" id="{4DC49942-F672-4B69-B679-5FCDBC942339}"/>
              </a:ext>
            </a:extLst>
          </p:cNvPr>
          <p:cNvSpPr txBox="1"/>
          <p:nvPr/>
        </p:nvSpPr>
        <p:spPr>
          <a:xfrm>
            <a:off x="106836" y="3599196"/>
            <a:ext cx="1687398" cy="1323439"/>
          </a:xfrm>
          <a:prstGeom prst="rect">
            <a:avLst/>
          </a:prstGeom>
          <a:solidFill>
            <a:srgbClr val="AC0033"/>
          </a:solidFill>
        </p:spPr>
        <p:txBody>
          <a:bodyPr wrap="square" rtlCol="0">
            <a:spAutoFit/>
          </a:bodyPr>
          <a:lstStyle/>
          <a:p>
            <a:pPr algn="ctr"/>
            <a:endParaRPr lang="en-US" sz="2000" dirty="0"/>
          </a:p>
          <a:p>
            <a:pPr algn="ctr"/>
            <a:r>
              <a:rPr lang="en-US" sz="2000" dirty="0">
                <a:solidFill>
                  <a:schemeClr val="bg1"/>
                </a:solidFill>
              </a:rPr>
              <a:t>Astros Contest</a:t>
            </a:r>
          </a:p>
          <a:p>
            <a:pPr algn="ctr"/>
            <a:endParaRPr lang="en-US" sz="2000" dirty="0"/>
          </a:p>
        </p:txBody>
      </p:sp>
      <p:sp>
        <p:nvSpPr>
          <p:cNvPr id="12" name="TextBox 11">
            <a:extLst>
              <a:ext uri="{FF2B5EF4-FFF2-40B4-BE49-F238E27FC236}">
                <a16:creationId xmlns:a16="http://schemas.microsoft.com/office/drawing/2014/main" id="{065683CE-B3F6-4751-A4B4-C7250EA3C9DA}"/>
              </a:ext>
            </a:extLst>
          </p:cNvPr>
          <p:cNvSpPr txBox="1"/>
          <p:nvPr/>
        </p:nvSpPr>
        <p:spPr>
          <a:xfrm>
            <a:off x="834267" y="5108507"/>
            <a:ext cx="1687398" cy="1015663"/>
          </a:xfrm>
          <a:prstGeom prst="rect">
            <a:avLst/>
          </a:prstGeom>
          <a:solidFill>
            <a:schemeClr val="tx2">
              <a:lumMod val="75000"/>
            </a:schemeClr>
          </a:solidFill>
        </p:spPr>
        <p:txBody>
          <a:bodyPr wrap="square" rtlCol="0">
            <a:spAutoFit/>
          </a:bodyPr>
          <a:lstStyle/>
          <a:p>
            <a:pPr algn="ctr"/>
            <a:endParaRPr lang="en-US" sz="2000" dirty="0"/>
          </a:p>
          <a:p>
            <a:pPr algn="ctr"/>
            <a:r>
              <a:rPr lang="en-US" sz="2000" dirty="0">
                <a:solidFill>
                  <a:schemeClr val="bg1"/>
                </a:solidFill>
              </a:rPr>
              <a:t>?</a:t>
            </a:r>
          </a:p>
          <a:p>
            <a:pPr algn="ctr"/>
            <a:endParaRPr lang="en-US" sz="2000" dirty="0"/>
          </a:p>
        </p:txBody>
      </p:sp>
      <p:sp>
        <p:nvSpPr>
          <p:cNvPr id="13" name="TextBox 12">
            <a:extLst>
              <a:ext uri="{FF2B5EF4-FFF2-40B4-BE49-F238E27FC236}">
                <a16:creationId xmlns:a16="http://schemas.microsoft.com/office/drawing/2014/main" id="{77FD8F0D-A04F-4335-AE5A-B8CC97F53CA0}"/>
              </a:ext>
            </a:extLst>
          </p:cNvPr>
          <p:cNvSpPr txBox="1"/>
          <p:nvPr/>
        </p:nvSpPr>
        <p:spPr>
          <a:xfrm>
            <a:off x="2641073" y="5124510"/>
            <a:ext cx="1685121" cy="1015663"/>
          </a:xfrm>
          <a:prstGeom prst="rect">
            <a:avLst/>
          </a:prstGeom>
          <a:solidFill>
            <a:schemeClr val="tx2">
              <a:lumMod val="60000"/>
              <a:lumOff val="40000"/>
            </a:schemeClr>
          </a:solidFill>
        </p:spPr>
        <p:txBody>
          <a:bodyPr wrap="square" rtlCol="0">
            <a:spAutoFit/>
          </a:bodyPr>
          <a:lstStyle/>
          <a:p>
            <a:pPr algn="ctr"/>
            <a:endParaRPr lang="en-US" sz="2000" dirty="0"/>
          </a:p>
          <a:p>
            <a:pPr algn="ctr"/>
            <a:r>
              <a:rPr lang="en-US" sz="2000" dirty="0">
                <a:solidFill>
                  <a:schemeClr val="bg1"/>
                </a:solidFill>
              </a:rPr>
              <a:t>?</a:t>
            </a:r>
          </a:p>
          <a:p>
            <a:pPr algn="ctr"/>
            <a:endParaRPr lang="en-US" sz="2000" dirty="0"/>
          </a:p>
        </p:txBody>
      </p:sp>
      <p:sp>
        <p:nvSpPr>
          <p:cNvPr id="14" name="TextBox 13">
            <a:extLst>
              <a:ext uri="{FF2B5EF4-FFF2-40B4-BE49-F238E27FC236}">
                <a16:creationId xmlns:a16="http://schemas.microsoft.com/office/drawing/2014/main" id="{9369AC06-B5E6-4FC4-8CF6-037D80E04B09}"/>
              </a:ext>
            </a:extLst>
          </p:cNvPr>
          <p:cNvSpPr txBox="1"/>
          <p:nvPr/>
        </p:nvSpPr>
        <p:spPr>
          <a:xfrm>
            <a:off x="4447879" y="5112709"/>
            <a:ext cx="1687398" cy="1015663"/>
          </a:xfrm>
          <a:prstGeom prst="rect">
            <a:avLst/>
          </a:prstGeom>
          <a:solidFill>
            <a:srgbClr val="C7B000"/>
          </a:solidFill>
        </p:spPr>
        <p:txBody>
          <a:bodyPr wrap="square" rtlCol="0">
            <a:spAutoFit/>
          </a:bodyPr>
          <a:lstStyle/>
          <a:p>
            <a:pPr algn="ctr"/>
            <a:endParaRPr lang="en-US" sz="2000" dirty="0"/>
          </a:p>
          <a:p>
            <a:pPr algn="ctr"/>
            <a:r>
              <a:rPr lang="en-US" sz="2000" dirty="0">
                <a:solidFill>
                  <a:schemeClr val="bg1"/>
                </a:solidFill>
              </a:rPr>
              <a:t>?</a:t>
            </a:r>
          </a:p>
          <a:p>
            <a:pPr algn="ctr"/>
            <a:endParaRPr lang="en-US" sz="2000" dirty="0"/>
          </a:p>
        </p:txBody>
      </p:sp>
      <p:sp>
        <p:nvSpPr>
          <p:cNvPr id="15" name="TextBox 14">
            <a:extLst>
              <a:ext uri="{FF2B5EF4-FFF2-40B4-BE49-F238E27FC236}">
                <a16:creationId xmlns:a16="http://schemas.microsoft.com/office/drawing/2014/main" id="{3C60D17D-BA64-475B-A4E1-20BE6DA590E8}"/>
              </a:ext>
            </a:extLst>
          </p:cNvPr>
          <p:cNvSpPr txBox="1"/>
          <p:nvPr/>
        </p:nvSpPr>
        <p:spPr>
          <a:xfrm>
            <a:off x="6254685" y="5108506"/>
            <a:ext cx="1687398" cy="1015663"/>
          </a:xfrm>
          <a:prstGeom prst="rect">
            <a:avLst/>
          </a:prstGeom>
          <a:solidFill>
            <a:srgbClr val="00B050"/>
          </a:solidFill>
        </p:spPr>
        <p:txBody>
          <a:bodyPr wrap="square" rtlCol="0">
            <a:spAutoFit/>
          </a:bodyPr>
          <a:lstStyle/>
          <a:p>
            <a:pPr algn="ctr"/>
            <a:endParaRPr lang="en-US" sz="2000" dirty="0"/>
          </a:p>
          <a:p>
            <a:pPr algn="ctr"/>
            <a:r>
              <a:rPr lang="en-US" sz="2000" dirty="0">
                <a:solidFill>
                  <a:schemeClr val="bg1"/>
                </a:solidFill>
              </a:rPr>
              <a:t>?</a:t>
            </a:r>
          </a:p>
          <a:p>
            <a:pPr algn="ctr"/>
            <a:endParaRPr lang="en-US" sz="2000" dirty="0"/>
          </a:p>
        </p:txBody>
      </p:sp>
      <p:sp>
        <p:nvSpPr>
          <p:cNvPr id="16" name="TextBox 15">
            <a:extLst>
              <a:ext uri="{FF2B5EF4-FFF2-40B4-BE49-F238E27FC236}">
                <a16:creationId xmlns:a16="http://schemas.microsoft.com/office/drawing/2014/main" id="{9B7C6BC1-5F8C-403C-8BB0-565C26E631F8}"/>
              </a:ext>
            </a:extLst>
          </p:cNvPr>
          <p:cNvSpPr txBox="1"/>
          <p:nvPr/>
        </p:nvSpPr>
        <p:spPr>
          <a:xfrm>
            <a:off x="7340340" y="3601280"/>
            <a:ext cx="1687398" cy="1323439"/>
          </a:xfrm>
          <a:prstGeom prst="rect">
            <a:avLst/>
          </a:prstGeom>
          <a:solidFill>
            <a:schemeClr val="accent6">
              <a:lumMod val="75000"/>
            </a:schemeClr>
          </a:solidFill>
        </p:spPr>
        <p:txBody>
          <a:bodyPr wrap="square" rtlCol="0">
            <a:spAutoFit/>
          </a:bodyPr>
          <a:lstStyle/>
          <a:p>
            <a:pPr algn="ctr"/>
            <a:endParaRPr lang="en-US" sz="2000" dirty="0"/>
          </a:p>
          <a:p>
            <a:pPr algn="ctr"/>
            <a:r>
              <a:rPr lang="en-US" sz="2000" dirty="0">
                <a:solidFill>
                  <a:schemeClr val="bg1"/>
                </a:solidFill>
              </a:rPr>
              <a:t>Snack Day</a:t>
            </a:r>
          </a:p>
          <a:p>
            <a:pPr algn="ctr"/>
            <a:endParaRPr lang="en-US" sz="2000" dirty="0">
              <a:solidFill>
                <a:schemeClr val="bg1"/>
              </a:solidFill>
            </a:endParaRPr>
          </a:p>
          <a:p>
            <a:pPr algn="ctr"/>
            <a:endParaRPr lang="en-US" sz="2000" dirty="0"/>
          </a:p>
        </p:txBody>
      </p:sp>
      <p:sp>
        <p:nvSpPr>
          <p:cNvPr id="17" name="TextBox 16">
            <a:extLst>
              <a:ext uri="{FF2B5EF4-FFF2-40B4-BE49-F238E27FC236}">
                <a16:creationId xmlns:a16="http://schemas.microsoft.com/office/drawing/2014/main" id="{7F443D72-79D4-4B6B-9662-E62BB1F1F761}"/>
              </a:ext>
            </a:extLst>
          </p:cNvPr>
          <p:cNvSpPr txBox="1"/>
          <p:nvPr/>
        </p:nvSpPr>
        <p:spPr>
          <a:xfrm>
            <a:off x="1915212" y="3595540"/>
            <a:ext cx="1687398" cy="1323439"/>
          </a:xfrm>
          <a:prstGeom prst="rect">
            <a:avLst/>
          </a:prstGeom>
          <a:solidFill>
            <a:schemeClr val="accent3">
              <a:lumMod val="75000"/>
            </a:schemeClr>
          </a:solidFill>
        </p:spPr>
        <p:txBody>
          <a:bodyPr wrap="square" rtlCol="0">
            <a:spAutoFit/>
          </a:bodyPr>
          <a:lstStyle/>
          <a:p>
            <a:pPr algn="ctr"/>
            <a:endParaRPr lang="en-US" sz="2000" dirty="0">
              <a:solidFill>
                <a:schemeClr val="bg1"/>
              </a:solidFill>
            </a:endParaRPr>
          </a:p>
          <a:p>
            <a:pPr algn="ctr"/>
            <a:r>
              <a:rPr lang="en-US" sz="2000" dirty="0">
                <a:solidFill>
                  <a:schemeClr val="bg1"/>
                </a:solidFill>
              </a:rPr>
              <a:t>Ice Cream w/ CEO</a:t>
            </a:r>
          </a:p>
          <a:p>
            <a:pPr algn="ctr"/>
            <a:endParaRPr lang="en-US" sz="2000" dirty="0"/>
          </a:p>
        </p:txBody>
      </p:sp>
      <p:sp>
        <p:nvSpPr>
          <p:cNvPr id="18" name="TextBox 17">
            <a:extLst>
              <a:ext uri="{FF2B5EF4-FFF2-40B4-BE49-F238E27FC236}">
                <a16:creationId xmlns:a16="http://schemas.microsoft.com/office/drawing/2014/main" id="{10D26930-ABAC-43E9-AF51-B5D5858892EE}"/>
              </a:ext>
            </a:extLst>
          </p:cNvPr>
          <p:cNvSpPr txBox="1"/>
          <p:nvPr/>
        </p:nvSpPr>
        <p:spPr>
          <a:xfrm>
            <a:off x="3723588" y="3593697"/>
            <a:ext cx="1687398" cy="1323439"/>
          </a:xfrm>
          <a:prstGeom prst="rect">
            <a:avLst/>
          </a:prstGeom>
          <a:solidFill>
            <a:schemeClr val="accent4">
              <a:lumMod val="75000"/>
            </a:schemeClr>
          </a:solidFill>
        </p:spPr>
        <p:txBody>
          <a:bodyPr wrap="square" rtlCol="0">
            <a:spAutoFit/>
          </a:bodyPr>
          <a:lstStyle/>
          <a:p>
            <a:pPr algn="ctr"/>
            <a:endParaRPr lang="en-US" sz="2000" dirty="0"/>
          </a:p>
          <a:p>
            <a:pPr algn="ctr"/>
            <a:r>
              <a:rPr lang="en-US" sz="2000" dirty="0">
                <a:solidFill>
                  <a:schemeClr val="bg1"/>
                </a:solidFill>
              </a:rPr>
              <a:t>HEB</a:t>
            </a:r>
          </a:p>
          <a:p>
            <a:pPr algn="ctr"/>
            <a:r>
              <a:rPr lang="en-US" sz="2000" dirty="0">
                <a:solidFill>
                  <a:schemeClr val="bg1"/>
                </a:solidFill>
              </a:rPr>
              <a:t> Contest</a:t>
            </a:r>
          </a:p>
          <a:p>
            <a:pPr algn="ctr"/>
            <a:endParaRPr lang="en-US" sz="2000" dirty="0"/>
          </a:p>
        </p:txBody>
      </p:sp>
      <p:sp>
        <p:nvSpPr>
          <p:cNvPr id="19" name="TextBox 18">
            <a:extLst>
              <a:ext uri="{FF2B5EF4-FFF2-40B4-BE49-F238E27FC236}">
                <a16:creationId xmlns:a16="http://schemas.microsoft.com/office/drawing/2014/main" id="{8BCA603C-ACB0-407D-B4E0-8A58F753C419}"/>
              </a:ext>
            </a:extLst>
          </p:cNvPr>
          <p:cNvSpPr txBox="1"/>
          <p:nvPr/>
        </p:nvSpPr>
        <p:spPr>
          <a:xfrm>
            <a:off x="5531964" y="3599196"/>
            <a:ext cx="1687398" cy="1323439"/>
          </a:xfrm>
          <a:prstGeom prst="rect">
            <a:avLst/>
          </a:prstGeom>
          <a:solidFill>
            <a:schemeClr val="accent5">
              <a:lumMod val="75000"/>
            </a:schemeClr>
          </a:solidFill>
        </p:spPr>
        <p:txBody>
          <a:bodyPr wrap="square" rtlCol="0">
            <a:spAutoFit/>
          </a:bodyPr>
          <a:lstStyle/>
          <a:p>
            <a:pPr algn="ctr"/>
            <a:endParaRPr lang="en-US" sz="2000" dirty="0"/>
          </a:p>
          <a:p>
            <a:pPr algn="ctr"/>
            <a:r>
              <a:rPr lang="en-US" sz="2000" dirty="0">
                <a:solidFill>
                  <a:schemeClr val="bg1"/>
                </a:solidFill>
              </a:rPr>
              <a:t>Lunch with Your Boss</a:t>
            </a:r>
          </a:p>
          <a:p>
            <a:pPr algn="ctr"/>
            <a:endParaRPr lang="en-US" sz="2000" dirty="0"/>
          </a:p>
        </p:txBody>
      </p:sp>
    </p:spTree>
    <p:extLst>
      <p:ext uri="{BB962C8B-B14F-4D97-AF65-F5344CB8AC3E}">
        <p14:creationId xmlns:p14="http://schemas.microsoft.com/office/powerpoint/2010/main" val="40339398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12"/>
          </p:nvPr>
        </p:nvSpPr>
        <p:spPr>
          <a:xfrm>
            <a:off x="72255" y="1167846"/>
            <a:ext cx="5633601" cy="5652285"/>
          </a:xfrm>
          <a:solidFill>
            <a:srgbClr val="749ABB"/>
          </a:solidFill>
        </p:spPr>
        <p:txBody>
          <a:bodyPr/>
          <a:lstStyle/>
          <a:p>
            <a:pPr marL="0" indent="0">
              <a:spcBef>
                <a:spcPts val="600"/>
              </a:spcBef>
              <a:spcAft>
                <a:spcPts val="1200"/>
              </a:spcAft>
              <a:buNone/>
            </a:pPr>
            <a:r>
              <a:rPr lang="en-US" sz="2800" dirty="0">
                <a:solidFill>
                  <a:schemeClr val="bg1"/>
                </a:solidFill>
              </a:rPr>
              <a:t>Sign up to receive news from HR via text message to your mobile device.</a:t>
            </a:r>
          </a:p>
          <a:p>
            <a:pPr>
              <a:spcBef>
                <a:spcPts val="600"/>
              </a:spcBef>
              <a:spcAft>
                <a:spcPts val="1200"/>
              </a:spcAft>
            </a:pPr>
            <a:r>
              <a:rPr lang="en-US" sz="2800" dirty="0">
                <a:solidFill>
                  <a:schemeClr val="bg1"/>
                </a:solidFill>
              </a:rPr>
              <a:t>Go to </a:t>
            </a:r>
            <a:r>
              <a:rPr lang="en-US" sz="2800" b="1" dirty="0">
                <a:solidFill>
                  <a:schemeClr val="bg1"/>
                </a:solidFill>
              </a:rPr>
              <a:t>MyHRTexts.com </a:t>
            </a:r>
            <a:r>
              <a:rPr lang="en-US" sz="2800" dirty="0">
                <a:solidFill>
                  <a:schemeClr val="bg1"/>
                </a:solidFill>
              </a:rPr>
              <a:t>to opt in to receive texts.</a:t>
            </a:r>
          </a:p>
          <a:p>
            <a:pPr>
              <a:spcBef>
                <a:spcPts val="600"/>
              </a:spcBef>
              <a:spcAft>
                <a:spcPts val="1200"/>
              </a:spcAft>
            </a:pPr>
            <a:r>
              <a:rPr lang="en-US" dirty="0">
                <a:solidFill>
                  <a:schemeClr val="bg1"/>
                </a:solidFill>
              </a:rPr>
              <a:t>Or text </a:t>
            </a:r>
            <a:r>
              <a:rPr lang="en-US" b="1" dirty="0" err="1">
                <a:solidFill>
                  <a:schemeClr val="bg1"/>
                </a:solidFill>
              </a:rPr>
              <a:t>myHR</a:t>
            </a:r>
            <a:r>
              <a:rPr lang="en-US" b="1" dirty="0">
                <a:solidFill>
                  <a:schemeClr val="bg1"/>
                </a:solidFill>
              </a:rPr>
              <a:t> Texts</a:t>
            </a:r>
            <a:r>
              <a:rPr lang="en-US" dirty="0">
                <a:solidFill>
                  <a:schemeClr val="bg1"/>
                </a:solidFill>
              </a:rPr>
              <a:t> to 45991 to sign-up for texts.</a:t>
            </a:r>
            <a:endParaRPr lang="en-US" sz="2800" dirty="0">
              <a:solidFill>
                <a:schemeClr val="bg1"/>
              </a:solidFill>
            </a:endParaRPr>
          </a:p>
        </p:txBody>
      </p:sp>
      <p:sp>
        <p:nvSpPr>
          <p:cNvPr id="2" name="Title 1"/>
          <p:cNvSpPr>
            <a:spLocks noGrp="1"/>
          </p:cNvSpPr>
          <p:nvPr>
            <p:ph type="title"/>
          </p:nvPr>
        </p:nvSpPr>
        <p:spPr>
          <a:xfrm>
            <a:off x="221856" y="237053"/>
            <a:ext cx="5820172" cy="505884"/>
          </a:xfrm>
        </p:spPr>
        <p:txBody>
          <a:bodyPr>
            <a:noAutofit/>
          </a:bodyPr>
          <a:lstStyle/>
          <a:p>
            <a:r>
              <a:rPr lang="en-US" sz="3500" dirty="0"/>
              <a:t>Sign Up to Receive Texts</a:t>
            </a:r>
          </a:p>
        </p:txBody>
      </p:sp>
      <p:pic>
        <p:nvPicPr>
          <p:cNvPr id="10" name="Picture 9" descr="A picture containing person, indoor&#10;&#10;Description generated with very high confidence">
            <a:extLst>
              <a:ext uri="{FF2B5EF4-FFF2-40B4-BE49-F238E27FC236}">
                <a16:creationId xmlns:a16="http://schemas.microsoft.com/office/drawing/2014/main" id="{76AA3D22-D419-4672-BA7F-20A38CB529E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02467" y="4291710"/>
            <a:ext cx="3792632" cy="2528421"/>
          </a:xfrm>
          <a:prstGeom prst="rect">
            <a:avLst/>
          </a:prstGeom>
        </p:spPr>
      </p:pic>
      <p:grpSp>
        <p:nvGrpSpPr>
          <p:cNvPr id="18" name="Group 17">
            <a:extLst>
              <a:ext uri="{FF2B5EF4-FFF2-40B4-BE49-F238E27FC236}">
                <a16:creationId xmlns:a16="http://schemas.microsoft.com/office/drawing/2014/main" id="{FE982876-37EF-4BF4-B16F-84502C8E949E}"/>
              </a:ext>
            </a:extLst>
          </p:cNvPr>
          <p:cNvGrpSpPr/>
          <p:nvPr/>
        </p:nvGrpSpPr>
        <p:grpSpPr>
          <a:xfrm>
            <a:off x="4230761" y="1140935"/>
            <a:ext cx="5820173" cy="5820173"/>
            <a:chOff x="3538980" y="129476"/>
            <a:chExt cx="6858000" cy="6858000"/>
          </a:xfrm>
        </p:grpSpPr>
        <p:pic>
          <p:nvPicPr>
            <p:cNvPr id="12" name="Picture 11" descr="Screen of a cell phone&#10;&#10;Description generated with very high confidence">
              <a:extLst>
                <a:ext uri="{FF2B5EF4-FFF2-40B4-BE49-F238E27FC236}">
                  <a16:creationId xmlns:a16="http://schemas.microsoft.com/office/drawing/2014/main" id="{4A39BFE7-68CE-402F-B673-C44D2E131D5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38980" y="129476"/>
              <a:ext cx="6858000" cy="6858000"/>
            </a:xfrm>
            <a:prstGeom prst="rect">
              <a:avLst/>
            </a:prstGeom>
          </p:spPr>
        </p:pic>
        <p:sp>
          <p:nvSpPr>
            <p:cNvPr id="13" name="Rectangle 12">
              <a:extLst>
                <a:ext uri="{FF2B5EF4-FFF2-40B4-BE49-F238E27FC236}">
                  <a16:creationId xmlns:a16="http://schemas.microsoft.com/office/drawing/2014/main" id="{D8DA07FB-F82B-435C-A0A5-7CB4D2DCFF6F}"/>
                </a:ext>
              </a:extLst>
            </p:cNvPr>
            <p:cNvSpPr/>
            <p:nvPr/>
          </p:nvSpPr>
          <p:spPr>
            <a:xfrm>
              <a:off x="5558118" y="1084217"/>
              <a:ext cx="2886635" cy="495799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4613ADD-B440-4086-82E1-EEA67B2DDC4A}"/>
                </a:ext>
              </a:extLst>
            </p:cNvPr>
            <p:cNvSpPr/>
            <p:nvPr/>
          </p:nvSpPr>
          <p:spPr>
            <a:xfrm>
              <a:off x="5549321" y="1084217"/>
              <a:ext cx="2886635" cy="658905"/>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0E33C383-7A37-4521-833E-C7CA10710137}"/>
                </a:ext>
              </a:extLst>
            </p:cNvPr>
            <p:cNvGrpSpPr/>
            <p:nvPr/>
          </p:nvGrpSpPr>
          <p:grpSpPr>
            <a:xfrm>
              <a:off x="6633881" y="1171622"/>
              <a:ext cx="645458" cy="484094"/>
              <a:chOff x="726142" y="1743122"/>
              <a:chExt cx="645458" cy="484094"/>
            </a:xfrm>
          </p:grpSpPr>
          <p:sp>
            <p:nvSpPr>
              <p:cNvPr id="15" name="Oval 14">
                <a:extLst>
                  <a:ext uri="{FF2B5EF4-FFF2-40B4-BE49-F238E27FC236}">
                    <a16:creationId xmlns:a16="http://schemas.microsoft.com/office/drawing/2014/main" id="{8ABBF9BB-ADF0-492B-A7BE-CECB62223E33}"/>
                  </a:ext>
                </a:extLst>
              </p:cNvPr>
              <p:cNvSpPr/>
              <p:nvPr/>
            </p:nvSpPr>
            <p:spPr>
              <a:xfrm>
                <a:off x="806824" y="1743122"/>
                <a:ext cx="484094" cy="484094"/>
              </a:xfrm>
              <a:prstGeom prst="ellipse">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100" dirty="0"/>
              </a:p>
            </p:txBody>
          </p:sp>
          <p:sp>
            <p:nvSpPr>
              <p:cNvPr id="16" name="TextBox 15">
                <a:extLst>
                  <a:ext uri="{FF2B5EF4-FFF2-40B4-BE49-F238E27FC236}">
                    <a16:creationId xmlns:a16="http://schemas.microsoft.com/office/drawing/2014/main" id="{757F6E02-69A0-4424-89CF-58AA63C608D2}"/>
                  </a:ext>
                </a:extLst>
              </p:cNvPr>
              <p:cNvSpPr txBox="1"/>
              <p:nvPr/>
            </p:nvSpPr>
            <p:spPr>
              <a:xfrm>
                <a:off x="726142" y="1771563"/>
                <a:ext cx="645458" cy="369332"/>
              </a:xfrm>
              <a:prstGeom prst="rect">
                <a:avLst/>
              </a:prstGeom>
              <a:noFill/>
            </p:spPr>
            <p:txBody>
              <a:bodyPr wrap="square" rtlCol="0">
                <a:spAutoFit/>
              </a:bodyPr>
              <a:lstStyle/>
              <a:p>
                <a:r>
                  <a:rPr lang="en-US" dirty="0">
                    <a:solidFill>
                      <a:schemeClr val="bg1"/>
                    </a:solidFill>
                  </a:rPr>
                  <a:t>HM</a:t>
                </a:r>
              </a:p>
            </p:txBody>
          </p:sp>
        </p:grpSp>
      </p:grpSp>
      <p:sp>
        <p:nvSpPr>
          <p:cNvPr id="20" name="Rectangle 19">
            <a:extLst>
              <a:ext uri="{FF2B5EF4-FFF2-40B4-BE49-F238E27FC236}">
                <a16:creationId xmlns:a16="http://schemas.microsoft.com/office/drawing/2014/main" id="{D9EA730E-BA12-4CD9-BEBE-3FFB24DE496D}"/>
              </a:ext>
            </a:extLst>
          </p:cNvPr>
          <p:cNvSpPr/>
          <p:nvPr/>
        </p:nvSpPr>
        <p:spPr>
          <a:xfrm>
            <a:off x="5951807" y="2908384"/>
            <a:ext cx="2449798" cy="1041824"/>
          </a:xfrm>
          <a:prstGeom prst="rect">
            <a:avLst/>
          </a:prstGeom>
          <a:solidFill>
            <a:srgbClr val="E24301"/>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sz="2200" dirty="0">
                <a:solidFill>
                  <a:schemeClr val="tx1"/>
                </a:solidFill>
                <a:latin typeface="Franklin Gothic Book" panose="020B0503020102020204" pitchFamily="34" charset="0"/>
              </a:rPr>
              <a:t>Be aware of important deadlines.</a:t>
            </a:r>
          </a:p>
        </p:txBody>
      </p:sp>
      <p:sp>
        <p:nvSpPr>
          <p:cNvPr id="21" name="Rectangle 20">
            <a:extLst>
              <a:ext uri="{FF2B5EF4-FFF2-40B4-BE49-F238E27FC236}">
                <a16:creationId xmlns:a16="http://schemas.microsoft.com/office/drawing/2014/main" id="{7A1879A9-665C-4ED1-874F-65E2B4666C28}"/>
              </a:ext>
            </a:extLst>
          </p:cNvPr>
          <p:cNvSpPr/>
          <p:nvPr/>
        </p:nvSpPr>
        <p:spPr>
          <a:xfrm>
            <a:off x="5951807" y="4381128"/>
            <a:ext cx="2449798" cy="1074530"/>
          </a:xfrm>
          <a:prstGeom prst="rect">
            <a:avLst/>
          </a:prstGeom>
          <a:solidFill>
            <a:srgbClr val="E24301"/>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sz="2200" dirty="0">
                <a:solidFill>
                  <a:schemeClr val="tx1"/>
                </a:solidFill>
                <a:latin typeface="Franklin Gothic Book" panose="020B0503020102020204" pitchFamily="34" charset="0"/>
              </a:rPr>
              <a:t>Get severe weather information.</a:t>
            </a:r>
          </a:p>
        </p:txBody>
      </p:sp>
    </p:spTree>
    <p:extLst>
      <p:ext uri="{BB962C8B-B14F-4D97-AF65-F5344CB8AC3E}">
        <p14:creationId xmlns:p14="http://schemas.microsoft.com/office/powerpoint/2010/main" val="39433810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31252" y="972692"/>
            <a:ext cx="8532738" cy="954107"/>
          </a:xfrm>
          <a:prstGeom prst="rect">
            <a:avLst/>
          </a:prstGeom>
        </p:spPr>
        <p:txBody>
          <a:bodyPr wrap="square">
            <a:spAutoFit/>
          </a:bodyPr>
          <a:lstStyle/>
          <a:p>
            <a:endParaRPr lang="en-US" sz="2800" b="1" dirty="0">
              <a:solidFill>
                <a:srgbClr val="C00000"/>
              </a:solidFill>
              <a:latin typeface="Franklin Gothic Book" panose="020B0503020102020204" pitchFamily="34" charset="0"/>
            </a:endParaRPr>
          </a:p>
          <a:p>
            <a:endParaRPr lang="en-US" sz="2800" b="1" dirty="0">
              <a:latin typeface="Franklin Gothic Book" panose="020B0503020102020204" pitchFamily="34" charset="0"/>
            </a:endParaRPr>
          </a:p>
        </p:txBody>
      </p:sp>
      <p:sp>
        <p:nvSpPr>
          <p:cNvPr id="8" name="Rectangle 7"/>
          <p:cNvSpPr/>
          <p:nvPr/>
        </p:nvSpPr>
        <p:spPr>
          <a:xfrm>
            <a:off x="-15038" y="3900149"/>
            <a:ext cx="8713784" cy="696537"/>
          </a:xfrm>
          <a:prstGeom prst="rect">
            <a:avLst/>
          </a:prstGeom>
        </p:spPr>
        <p:txBody>
          <a:bodyPr wrap="square">
            <a:spAutoFit/>
          </a:bodyPr>
          <a:lstStyle/>
          <a:p>
            <a:pPr marL="439420">
              <a:lnSpc>
                <a:spcPct val="107000"/>
              </a:lnSpc>
              <a:spcBef>
                <a:spcPts val="0"/>
              </a:spcBef>
              <a:spcAft>
                <a:spcPts val="0"/>
              </a:spcAft>
            </a:pPr>
            <a:endParaRPr lang="en-US" sz="2000" b="1" dirty="0">
              <a:solidFill>
                <a:prstClr val="black"/>
              </a:solidFill>
              <a:latin typeface="Franklin Gothic Book" panose="020B0503020102020204" pitchFamily="34" charset="0"/>
              <a:ea typeface="Franklin Gothic"/>
              <a:cs typeface="Arial" panose="020B0604020202020204" pitchFamily="34" charset="0"/>
            </a:endParaRPr>
          </a:p>
          <a:p>
            <a:pPr marL="439420">
              <a:lnSpc>
                <a:spcPct val="107000"/>
              </a:lnSpc>
              <a:spcBef>
                <a:spcPts val="0"/>
              </a:spcBef>
              <a:spcAft>
                <a:spcPts val="0"/>
              </a:spcAft>
            </a:pPr>
            <a:endParaRPr lang="en-US" dirty="0">
              <a:solidFill>
                <a:prstClr val="black"/>
              </a:solidFill>
            </a:endParaRPr>
          </a:p>
        </p:txBody>
      </p:sp>
      <p:sp>
        <p:nvSpPr>
          <p:cNvPr id="9" name="Title 1">
            <a:extLst>
              <a:ext uri="{FF2B5EF4-FFF2-40B4-BE49-F238E27FC236}">
                <a16:creationId xmlns:a16="http://schemas.microsoft.com/office/drawing/2014/main" id="{23BC9381-EBBD-4611-BECE-1945B8A84736}"/>
              </a:ext>
            </a:extLst>
          </p:cNvPr>
          <p:cNvSpPr txBox="1">
            <a:spLocks/>
          </p:cNvSpPr>
          <p:nvPr/>
        </p:nvSpPr>
        <p:spPr>
          <a:xfrm>
            <a:off x="76201" y="95250"/>
            <a:ext cx="5965830" cy="1000125"/>
          </a:xfrm>
          <a:prstGeom prst="rect">
            <a:avLst/>
          </a:prstGeom>
        </p:spPr>
        <p:txBody>
          <a:bodyPr>
            <a:normAutofit/>
          </a:bodyPr>
          <a:lstStyle>
            <a:lvl1pPr algn="l" defTabSz="192881" rtl="0" eaLnBrk="1" fontAlgn="base" hangingPunct="1">
              <a:spcBef>
                <a:spcPct val="0"/>
              </a:spcBef>
              <a:spcAft>
                <a:spcPct val="0"/>
              </a:spcAft>
              <a:defRPr sz="1688" kern="1200" cap="none" baseline="0">
                <a:solidFill>
                  <a:schemeClr val="bg1"/>
                </a:solidFill>
                <a:latin typeface="Franklin Gothic Book"/>
                <a:ea typeface="Geneva" charset="-128"/>
                <a:cs typeface="Franklin Gothic Book"/>
              </a:defRPr>
            </a:lvl1pPr>
            <a:lvl2pPr algn="ctr" defTabSz="192881" rtl="0" eaLnBrk="1" fontAlgn="base" hangingPunct="1">
              <a:spcBef>
                <a:spcPct val="0"/>
              </a:spcBef>
              <a:spcAft>
                <a:spcPct val="0"/>
              </a:spcAft>
              <a:defRPr sz="1856">
                <a:solidFill>
                  <a:schemeClr val="tx1"/>
                </a:solidFill>
                <a:latin typeface="Franklin Gothic Book" pitchFamily="34" charset="0"/>
                <a:ea typeface="Geneva" charset="-128"/>
                <a:cs typeface="Franklin Gothic Book" pitchFamily="34" charset="0"/>
              </a:defRPr>
            </a:lvl2pPr>
            <a:lvl3pPr algn="ctr" defTabSz="192881" rtl="0" eaLnBrk="1" fontAlgn="base" hangingPunct="1">
              <a:spcBef>
                <a:spcPct val="0"/>
              </a:spcBef>
              <a:spcAft>
                <a:spcPct val="0"/>
              </a:spcAft>
              <a:defRPr sz="1856">
                <a:solidFill>
                  <a:schemeClr val="tx1"/>
                </a:solidFill>
                <a:latin typeface="Franklin Gothic Book" pitchFamily="34" charset="0"/>
                <a:ea typeface="Geneva" charset="-128"/>
                <a:cs typeface="Franklin Gothic Book" pitchFamily="34" charset="0"/>
              </a:defRPr>
            </a:lvl3pPr>
            <a:lvl4pPr algn="ctr" defTabSz="192881" rtl="0" eaLnBrk="1" fontAlgn="base" hangingPunct="1">
              <a:spcBef>
                <a:spcPct val="0"/>
              </a:spcBef>
              <a:spcAft>
                <a:spcPct val="0"/>
              </a:spcAft>
              <a:defRPr sz="1856">
                <a:solidFill>
                  <a:schemeClr val="tx1"/>
                </a:solidFill>
                <a:latin typeface="Franklin Gothic Book" pitchFamily="34" charset="0"/>
                <a:ea typeface="Geneva" charset="-128"/>
                <a:cs typeface="Franklin Gothic Book" pitchFamily="34" charset="0"/>
              </a:defRPr>
            </a:lvl4pPr>
            <a:lvl5pPr algn="ctr" defTabSz="192881" rtl="0" eaLnBrk="1" fontAlgn="base" hangingPunct="1">
              <a:spcBef>
                <a:spcPct val="0"/>
              </a:spcBef>
              <a:spcAft>
                <a:spcPct val="0"/>
              </a:spcAft>
              <a:defRPr sz="1856">
                <a:solidFill>
                  <a:schemeClr val="tx1"/>
                </a:solidFill>
                <a:latin typeface="Franklin Gothic Book" pitchFamily="34" charset="0"/>
                <a:ea typeface="Geneva" charset="-128"/>
                <a:cs typeface="Franklin Gothic Book" pitchFamily="34" charset="0"/>
              </a:defRPr>
            </a:lvl5pPr>
            <a:lvl6pPr marL="192881" algn="ctr" defTabSz="192881" rtl="0" eaLnBrk="1" fontAlgn="base" hangingPunct="1">
              <a:spcBef>
                <a:spcPct val="0"/>
              </a:spcBef>
              <a:spcAft>
                <a:spcPct val="0"/>
              </a:spcAft>
              <a:defRPr sz="1856">
                <a:solidFill>
                  <a:schemeClr val="tx1"/>
                </a:solidFill>
                <a:latin typeface="Calibri" charset="0"/>
                <a:ea typeface="Geneva" charset="-128"/>
                <a:cs typeface="Geneva" charset="-128"/>
              </a:defRPr>
            </a:lvl6pPr>
            <a:lvl7pPr marL="385763" algn="ctr" defTabSz="192881" rtl="0" eaLnBrk="1" fontAlgn="base" hangingPunct="1">
              <a:spcBef>
                <a:spcPct val="0"/>
              </a:spcBef>
              <a:spcAft>
                <a:spcPct val="0"/>
              </a:spcAft>
              <a:defRPr sz="1856">
                <a:solidFill>
                  <a:schemeClr val="tx1"/>
                </a:solidFill>
                <a:latin typeface="Calibri" charset="0"/>
                <a:ea typeface="Geneva" charset="-128"/>
                <a:cs typeface="Geneva" charset="-128"/>
              </a:defRPr>
            </a:lvl7pPr>
            <a:lvl8pPr marL="578644" algn="ctr" defTabSz="192881" rtl="0" eaLnBrk="1" fontAlgn="base" hangingPunct="1">
              <a:spcBef>
                <a:spcPct val="0"/>
              </a:spcBef>
              <a:spcAft>
                <a:spcPct val="0"/>
              </a:spcAft>
              <a:defRPr sz="1856">
                <a:solidFill>
                  <a:schemeClr val="tx1"/>
                </a:solidFill>
                <a:latin typeface="Calibri" charset="0"/>
                <a:ea typeface="Geneva" charset="-128"/>
                <a:cs typeface="Geneva" charset="-128"/>
              </a:defRPr>
            </a:lvl8pPr>
            <a:lvl9pPr marL="771525" algn="ctr" defTabSz="192881" rtl="0" eaLnBrk="1" fontAlgn="base" hangingPunct="1">
              <a:spcBef>
                <a:spcPct val="0"/>
              </a:spcBef>
              <a:spcAft>
                <a:spcPct val="0"/>
              </a:spcAft>
              <a:defRPr sz="1856">
                <a:solidFill>
                  <a:schemeClr val="tx1"/>
                </a:solidFill>
                <a:latin typeface="Calibri" charset="0"/>
                <a:ea typeface="Geneva" charset="-128"/>
                <a:cs typeface="Geneva" charset="-128"/>
              </a:defRPr>
            </a:lvl9pPr>
          </a:lstStyle>
          <a:p>
            <a:r>
              <a:rPr lang="en-US" sz="2800" b="1" dirty="0"/>
              <a:t>Join an Employee Resource Group</a:t>
            </a:r>
            <a:br>
              <a:rPr lang="en-US" sz="2800" b="1" dirty="0"/>
            </a:br>
            <a:endParaRPr lang="en-US" sz="2800" dirty="0"/>
          </a:p>
        </p:txBody>
      </p:sp>
      <p:sp>
        <p:nvSpPr>
          <p:cNvPr id="5" name="Rectangle 4">
            <a:extLst>
              <a:ext uri="{FF2B5EF4-FFF2-40B4-BE49-F238E27FC236}">
                <a16:creationId xmlns:a16="http://schemas.microsoft.com/office/drawing/2014/main" id="{FEBD087A-21F9-42C0-8E65-108981590B68}"/>
              </a:ext>
            </a:extLst>
          </p:cNvPr>
          <p:cNvSpPr/>
          <p:nvPr/>
        </p:nvSpPr>
        <p:spPr>
          <a:xfrm>
            <a:off x="445254" y="5158732"/>
            <a:ext cx="8532738" cy="523220"/>
          </a:xfrm>
          <a:prstGeom prst="rect">
            <a:avLst/>
          </a:prstGeom>
        </p:spPr>
        <p:txBody>
          <a:bodyPr wrap="square">
            <a:spAutoFit/>
          </a:bodyPr>
          <a:lstStyle/>
          <a:p>
            <a:endParaRPr lang="en-US" sz="2800" b="1" dirty="0">
              <a:solidFill>
                <a:srgbClr val="C00000"/>
              </a:solidFill>
              <a:latin typeface="Franklin Gothic Book" panose="020B0503020102020204" pitchFamily="34" charset="0"/>
            </a:endParaRPr>
          </a:p>
        </p:txBody>
      </p:sp>
      <p:sp>
        <p:nvSpPr>
          <p:cNvPr id="3" name="TextBox 2">
            <a:extLst>
              <a:ext uri="{FF2B5EF4-FFF2-40B4-BE49-F238E27FC236}">
                <a16:creationId xmlns:a16="http://schemas.microsoft.com/office/drawing/2014/main" id="{56C0AC91-409D-4EB4-A4CE-FC683FA15B35}"/>
              </a:ext>
            </a:extLst>
          </p:cNvPr>
          <p:cNvSpPr txBox="1"/>
          <p:nvPr/>
        </p:nvSpPr>
        <p:spPr>
          <a:xfrm>
            <a:off x="301658" y="1291473"/>
            <a:ext cx="8842342" cy="6617196"/>
          </a:xfrm>
          <a:prstGeom prst="rect">
            <a:avLst/>
          </a:prstGeom>
          <a:noFill/>
        </p:spPr>
        <p:txBody>
          <a:bodyPr wrap="square" rtlCol="0">
            <a:spAutoFit/>
          </a:bodyPr>
          <a:lstStyle/>
          <a:p>
            <a:r>
              <a:rPr lang="en-US" sz="2800" dirty="0">
                <a:latin typeface="Franklin Gothic Book" panose="020B0503020102020204" pitchFamily="34" charset="0"/>
              </a:rPr>
              <a:t>Employee resource groups are led by employees who join together based on common interests, backgrounds or demographics to create a diverse and inclusive workplace. Text </a:t>
            </a:r>
            <a:r>
              <a:rPr lang="en-US" sz="2800" b="1" dirty="0">
                <a:latin typeface="Franklin Gothic Book" panose="020B0503020102020204" pitchFamily="34" charset="0"/>
              </a:rPr>
              <a:t>ERG</a:t>
            </a:r>
            <a:r>
              <a:rPr lang="en-US" sz="2800" dirty="0">
                <a:latin typeface="Franklin Gothic Book" panose="020B0503020102020204" pitchFamily="34" charset="0"/>
              </a:rPr>
              <a:t> to </a:t>
            </a:r>
            <a:r>
              <a:rPr lang="en-US" sz="2800" b="1" dirty="0">
                <a:latin typeface="Franklin Gothic Book" panose="020B0503020102020204" pitchFamily="34" charset="0"/>
              </a:rPr>
              <a:t>45991</a:t>
            </a:r>
            <a:r>
              <a:rPr lang="en-US" sz="2800" dirty="0">
                <a:latin typeface="Franklin Gothic Book" panose="020B0503020102020204" pitchFamily="34" charset="0"/>
              </a:rPr>
              <a:t> to learn more.  </a:t>
            </a:r>
          </a:p>
          <a:p>
            <a:pPr marL="457200" indent="-457200">
              <a:buFont typeface="Arial" panose="020B0604020202020204" pitchFamily="34" charset="0"/>
              <a:buChar char="•"/>
            </a:pPr>
            <a:endParaRPr lang="en-US" sz="2800" dirty="0">
              <a:latin typeface="Franklin Gothic Book" panose="020B0503020102020204" pitchFamily="34" charset="0"/>
            </a:endParaRPr>
          </a:p>
          <a:p>
            <a:pPr marL="457200" indent="-457200">
              <a:buFont typeface="Arial" panose="020B0604020202020204" pitchFamily="34" charset="0"/>
              <a:buChar char="•"/>
            </a:pPr>
            <a:r>
              <a:rPr lang="en-US" sz="2800" dirty="0">
                <a:latin typeface="Franklin Gothic Book" panose="020B0503020102020204" pitchFamily="34" charset="0"/>
              </a:rPr>
              <a:t>Asian Heritage</a:t>
            </a:r>
          </a:p>
          <a:p>
            <a:pPr marL="457200" indent="-457200">
              <a:buFont typeface="Arial" panose="020B0604020202020204" pitchFamily="34" charset="0"/>
              <a:buChar char="•"/>
            </a:pPr>
            <a:r>
              <a:rPr lang="en-US" sz="2800" dirty="0">
                <a:latin typeface="Franklin Gothic Book" panose="020B0503020102020204" pitchFamily="34" charset="0"/>
              </a:rPr>
              <a:t>Black Ties for Culture</a:t>
            </a:r>
          </a:p>
          <a:p>
            <a:pPr marL="457200" indent="-457200">
              <a:buFont typeface="Arial" panose="020B0604020202020204" pitchFamily="34" charset="0"/>
              <a:buChar char="•"/>
            </a:pPr>
            <a:r>
              <a:rPr lang="en-US" sz="2800" dirty="0" err="1">
                <a:latin typeface="Franklin Gothic Book" panose="020B0503020102020204" pitchFamily="34" charset="0"/>
              </a:rPr>
              <a:t>LGBTQ+Allies</a:t>
            </a:r>
            <a:endParaRPr lang="en-US" sz="2800" dirty="0">
              <a:latin typeface="Franklin Gothic Book" panose="020B0503020102020204" pitchFamily="34" charset="0"/>
            </a:endParaRPr>
          </a:p>
          <a:p>
            <a:pPr marL="457200" indent="-457200">
              <a:buFont typeface="Arial" panose="020B0604020202020204" pitchFamily="34" charset="0"/>
              <a:buChar char="•"/>
            </a:pPr>
            <a:r>
              <a:rPr lang="en-US" sz="2800" dirty="0">
                <a:latin typeface="Franklin Gothic Book" panose="020B0503020102020204" pitchFamily="34" charset="0"/>
              </a:rPr>
              <a:t>Hispanic </a:t>
            </a:r>
            <a:r>
              <a:rPr lang="en-US" sz="2800" dirty="0" err="1">
                <a:latin typeface="Franklin Gothic Book" panose="020B0503020102020204" pitchFamily="34" charset="0"/>
              </a:rPr>
              <a:t>LatinX</a:t>
            </a:r>
            <a:r>
              <a:rPr lang="en-US" sz="2800" dirty="0">
                <a:latin typeface="Franklin Gothic Book" panose="020B0503020102020204" pitchFamily="34" charset="0"/>
              </a:rPr>
              <a:t> Alliance</a:t>
            </a:r>
          </a:p>
          <a:p>
            <a:endParaRPr lang="en-US" sz="2500" dirty="0">
              <a:latin typeface="Franklin Gothic Book" panose="020B0503020102020204" pitchFamily="34" charset="0"/>
            </a:endParaRPr>
          </a:p>
          <a:p>
            <a:r>
              <a:rPr lang="en-US" sz="2500" dirty="0">
                <a:latin typeface="Franklin Gothic Book" panose="020B0503020102020204" pitchFamily="34" charset="0"/>
              </a:rPr>
              <a:t>For more information, or if you are interested in starting your own ERG, contact Nazia Imrose at </a:t>
            </a:r>
            <a:r>
              <a:rPr lang="en-US" sz="2500" dirty="0">
                <a:latin typeface="Franklin Gothic Book" panose="020B0503020102020204" pitchFamily="34" charset="0"/>
                <a:hlinkClick r:id="rId2"/>
              </a:rPr>
              <a:t>nimrose@houstonmethodist.org</a:t>
            </a:r>
            <a:r>
              <a:rPr lang="en-US" sz="2500" dirty="0">
                <a:latin typeface="Franklin Gothic Book" panose="020B0503020102020204" pitchFamily="34" charset="0"/>
              </a:rPr>
              <a:t>.</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1829481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31252" y="972692"/>
            <a:ext cx="8532738" cy="954107"/>
          </a:xfrm>
          <a:prstGeom prst="rect">
            <a:avLst/>
          </a:prstGeom>
        </p:spPr>
        <p:txBody>
          <a:bodyPr wrap="square">
            <a:spAutoFit/>
          </a:bodyPr>
          <a:lstStyle/>
          <a:p>
            <a:endParaRPr lang="en-US" sz="2800" b="1" dirty="0">
              <a:solidFill>
                <a:srgbClr val="C00000"/>
              </a:solidFill>
              <a:latin typeface="Franklin Gothic Book" panose="020B0503020102020204" pitchFamily="34" charset="0"/>
            </a:endParaRPr>
          </a:p>
          <a:p>
            <a:endParaRPr lang="en-US" sz="2800" b="1" dirty="0">
              <a:latin typeface="Franklin Gothic Book" panose="020B0503020102020204" pitchFamily="34" charset="0"/>
            </a:endParaRPr>
          </a:p>
        </p:txBody>
      </p:sp>
      <p:sp>
        <p:nvSpPr>
          <p:cNvPr id="8" name="Rectangle 7"/>
          <p:cNvSpPr/>
          <p:nvPr/>
        </p:nvSpPr>
        <p:spPr>
          <a:xfrm>
            <a:off x="-15038" y="3900149"/>
            <a:ext cx="8713784" cy="696537"/>
          </a:xfrm>
          <a:prstGeom prst="rect">
            <a:avLst/>
          </a:prstGeom>
        </p:spPr>
        <p:txBody>
          <a:bodyPr wrap="square">
            <a:spAutoFit/>
          </a:bodyPr>
          <a:lstStyle/>
          <a:p>
            <a:pPr marL="439420">
              <a:lnSpc>
                <a:spcPct val="107000"/>
              </a:lnSpc>
              <a:spcBef>
                <a:spcPts val="0"/>
              </a:spcBef>
              <a:spcAft>
                <a:spcPts val="0"/>
              </a:spcAft>
            </a:pPr>
            <a:endParaRPr lang="en-US" sz="2000" b="1" dirty="0">
              <a:solidFill>
                <a:prstClr val="black"/>
              </a:solidFill>
              <a:latin typeface="Franklin Gothic Book" panose="020B0503020102020204" pitchFamily="34" charset="0"/>
              <a:ea typeface="Franklin Gothic"/>
              <a:cs typeface="Arial" panose="020B0604020202020204" pitchFamily="34" charset="0"/>
            </a:endParaRPr>
          </a:p>
          <a:p>
            <a:pPr marL="439420">
              <a:lnSpc>
                <a:spcPct val="107000"/>
              </a:lnSpc>
              <a:spcBef>
                <a:spcPts val="0"/>
              </a:spcBef>
              <a:spcAft>
                <a:spcPts val="0"/>
              </a:spcAft>
            </a:pPr>
            <a:endParaRPr lang="en-US" dirty="0">
              <a:solidFill>
                <a:prstClr val="black"/>
              </a:solidFill>
            </a:endParaRPr>
          </a:p>
        </p:txBody>
      </p:sp>
      <p:sp>
        <p:nvSpPr>
          <p:cNvPr id="9" name="Title 1">
            <a:extLst>
              <a:ext uri="{FF2B5EF4-FFF2-40B4-BE49-F238E27FC236}">
                <a16:creationId xmlns:a16="http://schemas.microsoft.com/office/drawing/2014/main" id="{23BC9381-EBBD-4611-BECE-1945B8A84736}"/>
              </a:ext>
            </a:extLst>
          </p:cNvPr>
          <p:cNvSpPr txBox="1">
            <a:spLocks/>
          </p:cNvSpPr>
          <p:nvPr/>
        </p:nvSpPr>
        <p:spPr>
          <a:xfrm>
            <a:off x="76201" y="95250"/>
            <a:ext cx="5965830" cy="1000125"/>
          </a:xfrm>
          <a:prstGeom prst="rect">
            <a:avLst/>
          </a:prstGeom>
        </p:spPr>
        <p:txBody>
          <a:bodyPr>
            <a:normAutofit/>
          </a:bodyPr>
          <a:lstStyle>
            <a:lvl1pPr algn="l" defTabSz="192881" rtl="0" eaLnBrk="1" fontAlgn="base" hangingPunct="1">
              <a:spcBef>
                <a:spcPct val="0"/>
              </a:spcBef>
              <a:spcAft>
                <a:spcPct val="0"/>
              </a:spcAft>
              <a:defRPr sz="1688" kern="1200" cap="none" baseline="0">
                <a:solidFill>
                  <a:schemeClr val="bg1"/>
                </a:solidFill>
                <a:latin typeface="Franklin Gothic Book"/>
                <a:ea typeface="Geneva" charset="-128"/>
                <a:cs typeface="Franklin Gothic Book"/>
              </a:defRPr>
            </a:lvl1pPr>
            <a:lvl2pPr algn="ctr" defTabSz="192881" rtl="0" eaLnBrk="1" fontAlgn="base" hangingPunct="1">
              <a:spcBef>
                <a:spcPct val="0"/>
              </a:spcBef>
              <a:spcAft>
                <a:spcPct val="0"/>
              </a:spcAft>
              <a:defRPr sz="1856">
                <a:solidFill>
                  <a:schemeClr val="tx1"/>
                </a:solidFill>
                <a:latin typeface="Franklin Gothic Book" pitchFamily="34" charset="0"/>
                <a:ea typeface="Geneva" charset="-128"/>
                <a:cs typeface="Franklin Gothic Book" pitchFamily="34" charset="0"/>
              </a:defRPr>
            </a:lvl2pPr>
            <a:lvl3pPr algn="ctr" defTabSz="192881" rtl="0" eaLnBrk="1" fontAlgn="base" hangingPunct="1">
              <a:spcBef>
                <a:spcPct val="0"/>
              </a:spcBef>
              <a:spcAft>
                <a:spcPct val="0"/>
              </a:spcAft>
              <a:defRPr sz="1856">
                <a:solidFill>
                  <a:schemeClr val="tx1"/>
                </a:solidFill>
                <a:latin typeface="Franklin Gothic Book" pitchFamily="34" charset="0"/>
                <a:ea typeface="Geneva" charset="-128"/>
                <a:cs typeface="Franklin Gothic Book" pitchFamily="34" charset="0"/>
              </a:defRPr>
            </a:lvl3pPr>
            <a:lvl4pPr algn="ctr" defTabSz="192881" rtl="0" eaLnBrk="1" fontAlgn="base" hangingPunct="1">
              <a:spcBef>
                <a:spcPct val="0"/>
              </a:spcBef>
              <a:spcAft>
                <a:spcPct val="0"/>
              </a:spcAft>
              <a:defRPr sz="1856">
                <a:solidFill>
                  <a:schemeClr val="tx1"/>
                </a:solidFill>
                <a:latin typeface="Franklin Gothic Book" pitchFamily="34" charset="0"/>
                <a:ea typeface="Geneva" charset="-128"/>
                <a:cs typeface="Franklin Gothic Book" pitchFamily="34" charset="0"/>
              </a:defRPr>
            </a:lvl4pPr>
            <a:lvl5pPr algn="ctr" defTabSz="192881" rtl="0" eaLnBrk="1" fontAlgn="base" hangingPunct="1">
              <a:spcBef>
                <a:spcPct val="0"/>
              </a:spcBef>
              <a:spcAft>
                <a:spcPct val="0"/>
              </a:spcAft>
              <a:defRPr sz="1856">
                <a:solidFill>
                  <a:schemeClr val="tx1"/>
                </a:solidFill>
                <a:latin typeface="Franklin Gothic Book" pitchFamily="34" charset="0"/>
                <a:ea typeface="Geneva" charset="-128"/>
                <a:cs typeface="Franklin Gothic Book" pitchFamily="34" charset="0"/>
              </a:defRPr>
            </a:lvl5pPr>
            <a:lvl6pPr marL="192881" algn="ctr" defTabSz="192881" rtl="0" eaLnBrk="1" fontAlgn="base" hangingPunct="1">
              <a:spcBef>
                <a:spcPct val="0"/>
              </a:spcBef>
              <a:spcAft>
                <a:spcPct val="0"/>
              </a:spcAft>
              <a:defRPr sz="1856">
                <a:solidFill>
                  <a:schemeClr val="tx1"/>
                </a:solidFill>
                <a:latin typeface="Calibri" charset="0"/>
                <a:ea typeface="Geneva" charset="-128"/>
                <a:cs typeface="Geneva" charset="-128"/>
              </a:defRPr>
            </a:lvl6pPr>
            <a:lvl7pPr marL="385763" algn="ctr" defTabSz="192881" rtl="0" eaLnBrk="1" fontAlgn="base" hangingPunct="1">
              <a:spcBef>
                <a:spcPct val="0"/>
              </a:spcBef>
              <a:spcAft>
                <a:spcPct val="0"/>
              </a:spcAft>
              <a:defRPr sz="1856">
                <a:solidFill>
                  <a:schemeClr val="tx1"/>
                </a:solidFill>
                <a:latin typeface="Calibri" charset="0"/>
                <a:ea typeface="Geneva" charset="-128"/>
                <a:cs typeface="Geneva" charset="-128"/>
              </a:defRPr>
            </a:lvl7pPr>
            <a:lvl8pPr marL="578644" algn="ctr" defTabSz="192881" rtl="0" eaLnBrk="1" fontAlgn="base" hangingPunct="1">
              <a:spcBef>
                <a:spcPct val="0"/>
              </a:spcBef>
              <a:spcAft>
                <a:spcPct val="0"/>
              </a:spcAft>
              <a:defRPr sz="1856">
                <a:solidFill>
                  <a:schemeClr val="tx1"/>
                </a:solidFill>
                <a:latin typeface="Calibri" charset="0"/>
                <a:ea typeface="Geneva" charset="-128"/>
                <a:cs typeface="Geneva" charset="-128"/>
              </a:defRPr>
            </a:lvl8pPr>
            <a:lvl9pPr marL="771525" algn="ctr" defTabSz="192881" rtl="0" eaLnBrk="1" fontAlgn="base" hangingPunct="1">
              <a:spcBef>
                <a:spcPct val="0"/>
              </a:spcBef>
              <a:spcAft>
                <a:spcPct val="0"/>
              </a:spcAft>
              <a:defRPr sz="1856">
                <a:solidFill>
                  <a:schemeClr val="tx1"/>
                </a:solidFill>
                <a:latin typeface="Calibri" charset="0"/>
                <a:ea typeface="Geneva" charset="-128"/>
                <a:cs typeface="Geneva" charset="-128"/>
              </a:defRPr>
            </a:lvl9pPr>
          </a:lstStyle>
          <a:p>
            <a:r>
              <a:rPr lang="en-US" sz="2800" b="1" dirty="0"/>
              <a:t>Join an Employee Resource Group</a:t>
            </a:r>
            <a:br>
              <a:rPr lang="en-US" sz="2800" b="1" dirty="0"/>
            </a:br>
            <a:endParaRPr lang="en-US" sz="2800" dirty="0"/>
          </a:p>
        </p:txBody>
      </p:sp>
      <p:sp>
        <p:nvSpPr>
          <p:cNvPr id="5" name="Rectangle 4">
            <a:extLst>
              <a:ext uri="{FF2B5EF4-FFF2-40B4-BE49-F238E27FC236}">
                <a16:creationId xmlns:a16="http://schemas.microsoft.com/office/drawing/2014/main" id="{FEBD087A-21F9-42C0-8E65-108981590B68}"/>
              </a:ext>
            </a:extLst>
          </p:cNvPr>
          <p:cNvSpPr/>
          <p:nvPr/>
        </p:nvSpPr>
        <p:spPr>
          <a:xfrm>
            <a:off x="445254" y="5158732"/>
            <a:ext cx="8532738" cy="523220"/>
          </a:xfrm>
          <a:prstGeom prst="rect">
            <a:avLst/>
          </a:prstGeom>
        </p:spPr>
        <p:txBody>
          <a:bodyPr wrap="square">
            <a:spAutoFit/>
          </a:bodyPr>
          <a:lstStyle/>
          <a:p>
            <a:endParaRPr lang="en-US" sz="2800" b="1" dirty="0">
              <a:solidFill>
                <a:srgbClr val="C00000"/>
              </a:solidFill>
              <a:latin typeface="Franklin Gothic Book" panose="020B0503020102020204" pitchFamily="34" charset="0"/>
            </a:endParaRPr>
          </a:p>
        </p:txBody>
      </p:sp>
      <p:sp>
        <p:nvSpPr>
          <p:cNvPr id="3" name="TextBox 2">
            <a:extLst>
              <a:ext uri="{FF2B5EF4-FFF2-40B4-BE49-F238E27FC236}">
                <a16:creationId xmlns:a16="http://schemas.microsoft.com/office/drawing/2014/main" id="{56C0AC91-409D-4EB4-A4CE-FC683FA15B35}"/>
              </a:ext>
            </a:extLst>
          </p:cNvPr>
          <p:cNvSpPr txBox="1"/>
          <p:nvPr/>
        </p:nvSpPr>
        <p:spPr>
          <a:xfrm>
            <a:off x="301658" y="1470581"/>
            <a:ext cx="8676333" cy="3970318"/>
          </a:xfrm>
          <a:prstGeom prst="rect">
            <a:avLst/>
          </a:prstGeom>
          <a:noFill/>
        </p:spPr>
        <p:txBody>
          <a:bodyPr wrap="square" rtlCol="0">
            <a:spAutoFit/>
          </a:bodyPr>
          <a:lstStyle/>
          <a:p>
            <a:r>
              <a:rPr lang="en-US" sz="2800" dirty="0">
                <a:latin typeface="Franklin Gothic Book" panose="020B0503020102020204" pitchFamily="34" charset="0"/>
              </a:rPr>
              <a:t>If you are interested in helping to start one of the following ERGs or if you are interested in starting your own ERG, contact Nazia Imrose at </a:t>
            </a:r>
            <a:r>
              <a:rPr lang="en-US" sz="2800" u="sng" dirty="0">
                <a:latin typeface="Franklin Gothic Book" panose="020B0503020102020204" pitchFamily="34" charset="0"/>
                <a:hlinkClick r:id="rId2"/>
              </a:rPr>
              <a:t>nimrose@houstonmethodist.org</a:t>
            </a:r>
            <a:r>
              <a:rPr lang="en-US" sz="2800" dirty="0">
                <a:latin typeface="Franklin Gothic Book" panose="020B0503020102020204" pitchFamily="34" charset="0"/>
              </a:rPr>
              <a:t>.</a:t>
            </a:r>
          </a:p>
          <a:p>
            <a:endParaRPr lang="en-US" sz="2800" dirty="0">
              <a:latin typeface="Franklin Gothic Book" panose="020B0503020102020204" pitchFamily="34" charset="0"/>
            </a:endParaRPr>
          </a:p>
          <a:p>
            <a:pPr marL="457200" lvl="0" indent="-457200">
              <a:buFont typeface="Arial" panose="020B0604020202020204" pitchFamily="34" charset="0"/>
              <a:buChar char="•"/>
            </a:pPr>
            <a:r>
              <a:rPr lang="en-US" sz="2800" dirty="0">
                <a:latin typeface="Franklin Gothic Book" panose="020B0503020102020204" pitchFamily="34" charset="0"/>
              </a:rPr>
              <a:t>Veteran’s ERG</a:t>
            </a:r>
          </a:p>
          <a:p>
            <a:pPr marL="457200" lvl="0" indent="-457200">
              <a:buFont typeface="Arial" panose="020B0604020202020204" pitchFamily="34" charset="0"/>
              <a:buChar char="•"/>
            </a:pPr>
            <a:r>
              <a:rPr lang="en-US" sz="2800" dirty="0">
                <a:latin typeface="Franklin Gothic Book" panose="020B0503020102020204" pitchFamily="34" charset="0"/>
              </a:rPr>
              <a:t>People with Disabilities </a:t>
            </a:r>
          </a:p>
          <a:p>
            <a:pPr marL="457200" lvl="0" indent="-457200">
              <a:buFont typeface="Arial" panose="020B0604020202020204" pitchFamily="34" charset="0"/>
              <a:buChar char="•"/>
            </a:pPr>
            <a:r>
              <a:rPr lang="en-US" sz="2800" dirty="0">
                <a:latin typeface="Franklin Gothic Book" panose="020B0503020102020204" pitchFamily="34" charset="0"/>
              </a:rPr>
              <a:t>Single Parents </a:t>
            </a:r>
          </a:p>
          <a:p>
            <a:pPr marL="457200" lvl="0" indent="-457200">
              <a:buFont typeface="Arial" panose="020B0604020202020204" pitchFamily="34" charset="0"/>
              <a:buChar char="•"/>
            </a:pPr>
            <a:r>
              <a:rPr lang="en-US" sz="2800" dirty="0">
                <a:latin typeface="Franklin Gothic Book" panose="020B0503020102020204" pitchFamily="34" charset="0"/>
              </a:rPr>
              <a:t>Middle Eastern/Immigrants &amp; Refugees</a:t>
            </a:r>
          </a:p>
        </p:txBody>
      </p:sp>
    </p:spTree>
    <p:extLst>
      <p:ext uri="{BB962C8B-B14F-4D97-AF65-F5344CB8AC3E}">
        <p14:creationId xmlns:p14="http://schemas.microsoft.com/office/powerpoint/2010/main" val="9294971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31252" y="972692"/>
            <a:ext cx="8532738" cy="954107"/>
          </a:xfrm>
          <a:prstGeom prst="rect">
            <a:avLst/>
          </a:prstGeom>
        </p:spPr>
        <p:txBody>
          <a:bodyPr wrap="square">
            <a:spAutoFit/>
          </a:bodyPr>
          <a:lstStyle/>
          <a:p>
            <a:endParaRPr lang="en-US" sz="2800" b="1" dirty="0">
              <a:solidFill>
                <a:srgbClr val="C00000"/>
              </a:solidFill>
              <a:latin typeface="Franklin Gothic Book" panose="020B0503020102020204" pitchFamily="34" charset="0"/>
            </a:endParaRPr>
          </a:p>
          <a:p>
            <a:endParaRPr lang="en-US" sz="2800" b="1" dirty="0">
              <a:latin typeface="Franklin Gothic Book" panose="020B0503020102020204" pitchFamily="34" charset="0"/>
            </a:endParaRPr>
          </a:p>
        </p:txBody>
      </p:sp>
      <p:sp>
        <p:nvSpPr>
          <p:cNvPr id="8" name="Rectangle 7"/>
          <p:cNvSpPr/>
          <p:nvPr/>
        </p:nvSpPr>
        <p:spPr>
          <a:xfrm>
            <a:off x="-15038" y="3900149"/>
            <a:ext cx="8713784" cy="696537"/>
          </a:xfrm>
          <a:prstGeom prst="rect">
            <a:avLst/>
          </a:prstGeom>
        </p:spPr>
        <p:txBody>
          <a:bodyPr wrap="square">
            <a:spAutoFit/>
          </a:bodyPr>
          <a:lstStyle/>
          <a:p>
            <a:pPr marL="439420">
              <a:lnSpc>
                <a:spcPct val="107000"/>
              </a:lnSpc>
              <a:spcBef>
                <a:spcPts val="0"/>
              </a:spcBef>
              <a:spcAft>
                <a:spcPts val="0"/>
              </a:spcAft>
            </a:pPr>
            <a:endParaRPr lang="en-US" sz="2000" b="1" dirty="0">
              <a:solidFill>
                <a:prstClr val="black"/>
              </a:solidFill>
              <a:latin typeface="Franklin Gothic Book" panose="020B0503020102020204" pitchFamily="34" charset="0"/>
              <a:ea typeface="Franklin Gothic"/>
              <a:cs typeface="Arial" panose="020B0604020202020204" pitchFamily="34" charset="0"/>
            </a:endParaRPr>
          </a:p>
          <a:p>
            <a:pPr marL="439420">
              <a:lnSpc>
                <a:spcPct val="107000"/>
              </a:lnSpc>
              <a:spcBef>
                <a:spcPts val="0"/>
              </a:spcBef>
              <a:spcAft>
                <a:spcPts val="0"/>
              </a:spcAft>
            </a:pPr>
            <a:endParaRPr lang="en-US" dirty="0">
              <a:solidFill>
                <a:prstClr val="black"/>
              </a:solidFill>
            </a:endParaRPr>
          </a:p>
        </p:txBody>
      </p:sp>
      <p:sp>
        <p:nvSpPr>
          <p:cNvPr id="9" name="Title 1">
            <a:extLst>
              <a:ext uri="{FF2B5EF4-FFF2-40B4-BE49-F238E27FC236}">
                <a16:creationId xmlns:a16="http://schemas.microsoft.com/office/drawing/2014/main" id="{23BC9381-EBBD-4611-BECE-1945B8A84736}"/>
              </a:ext>
            </a:extLst>
          </p:cNvPr>
          <p:cNvSpPr txBox="1">
            <a:spLocks/>
          </p:cNvSpPr>
          <p:nvPr/>
        </p:nvSpPr>
        <p:spPr>
          <a:xfrm>
            <a:off x="76201" y="95250"/>
            <a:ext cx="5965830" cy="1000125"/>
          </a:xfrm>
          <a:prstGeom prst="rect">
            <a:avLst/>
          </a:prstGeom>
        </p:spPr>
        <p:txBody>
          <a:bodyPr>
            <a:normAutofit/>
          </a:bodyPr>
          <a:lstStyle>
            <a:lvl1pPr algn="l" defTabSz="192881" rtl="0" eaLnBrk="1" fontAlgn="base" hangingPunct="1">
              <a:spcBef>
                <a:spcPct val="0"/>
              </a:spcBef>
              <a:spcAft>
                <a:spcPct val="0"/>
              </a:spcAft>
              <a:defRPr sz="1688" kern="1200" cap="none" baseline="0">
                <a:solidFill>
                  <a:schemeClr val="bg1"/>
                </a:solidFill>
                <a:latin typeface="Franklin Gothic Book"/>
                <a:ea typeface="Geneva" charset="-128"/>
                <a:cs typeface="Franklin Gothic Book"/>
              </a:defRPr>
            </a:lvl1pPr>
            <a:lvl2pPr algn="ctr" defTabSz="192881" rtl="0" eaLnBrk="1" fontAlgn="base" hangingPunct="1">
              <a:spcBef>
                <a:spcPct val="0"/>
              </a:spcBef>
              <a:spcAft>
                <a:spcPct val="0"/>
              </a:spcAft>
              <a:defRPr sz="1856">
                <a:solidFill>
                  <a:schemeClr val="tx1"/>
                </a:solidFill>
                <a:latin typeface="Franklin Gothic Book" pitchFamily="34" charset="0"/>
                <a:ea typeface="Geneva" charset="-128"/>
                <a:cs typeface="Franklin Gothic Book" pitchFamily="34" charset="0"/>
              </a:defRPr>
            </a:lvl2pPr>
            <a:lvl3pPr algn="ctr" defTabSz="192881" rtl="0" eaLnBrk="1" fontAlgn="base" hangingPunct="1">
              <a:spcBef>
                <a:spcPct val="0"/>
              </a:spcBef>
              <a:spcAft>
                <a:spcPct val="0"/>
              </a:spcAft>
              <a:defRPr sz="1856">
                <a:solidFill>
                  <a:schemeClr val="tx1"/>
                </a:solidFill>
                <a:latin typeface="Franklin Gothic Book" pitchFamily="34" charset="0"/>
                <a:ea typeface="Geneva" charset="-128"/>
                <a:cs typeface="Franklin Gothic Book" pitchFamily="34" charset="0"/>
              </a:defRPr>
            </a:lvl3pPr>
            <a:lvl4pPr algn="ctr" defTabSz="192881" rtl="0" eaLnBrk="1" fontAlgn="base" hangingPunct="1">
              <a:spcBef>
                <a:spcPct val="0"/>
              </a:spcBef>
              <a:spcAft>
                <a:spcPct val="0"/>
              </a:spcAft>
              <a:defRPr sz="1856">
                <a:solidFill>
                  <a:schemeClr val="tx1"/>
                </a:solidFill>
                <a:latin typeface="Franklin Gothic Book" pitchFamily="34" charset="0"/>
                <a:ea typeface="Geneva" charset="-128"/>
                <a:cs typeface="Franklin Gothic Book" pitchFamily="34" charset="0"/>
              </a:defRPr>
            </a:lvl4pPr>
            <a:lvl5pPr algn="ctr" defTabSz="192881" rtl="0" eaLnBrk="1" fontAlgn="base" hangingPunct="1">
              <a:spcBef>
                <a:spcPct val="0"/>
              </a:spcBef>
              <a:spcAft>
                <a:spcPct val="0"/>
              </a:spcAft>
              <a:defRPr sz="1856">
                <a:solidFill>
                  <a:schemeClr val="tx1"/>
                </a:solidFill>
                <a:latin typeface="Franklin Gothic Book" pitchFamily="34" charset="0"/>
                <a:ea typeface="Geneva" charset="-128"/>
                <a:cs typeface="Franklin Gothic Book" pitchFamily="34" charset="0"/>
              </a:defRPr>
            </a:lvl5pPr>
            <a:lvl6pPr marL="192881" algn="ctr" defTabSz="192881" rtl="0" eaLnBrk="1" fontAlgn="base" hangingPunct="1">
              <a:spcBef>
                <a:spcPct val="0"/>
              </a:spcBef>
              <a:spcAft>
                <a:spcPct val="0"/>
              </a:spcAft>
              <a:defRPr sz="1856">
                <a:solidFill>
                  <a:schemeClr val="tx1"/>
                </a:solidFill>
                <a:latin typeface="Calibri" charset="0"/>
                <a:ea typeface="Geneva" charset="-128"/>
                <a:cs typeface="Geneva" charset="-128"/>
              </a:defRPr>
            </a:lvl6pPr>
            <a:lvl7pPr marL="385763" algn="ctr" defTabSz="192881" rtl="0" eaLnBrk="1" fontAlgn="base" hangingPunct="1">
              <a:spcBef>
                <a:spcPct val="0"/>
              </a:spcBef>
              <a:spcAft>
                <a:spcPct val="0"/>
              </a:spcAft>
              <a:defRPr sz="1856">
                <a:solidFill>
                  <a:schemeClr val="tx1"/>
                </a:solidFill>
                <a:latin typeface="Calibri" charset="0"/>
                <a:ea typeface="Geneva" charset="-128"/>
                <a:cs typeface="Geneva" charset="-128"/>
              </a:defRPr>
            </a:lvl7pPr>
            <a:lvl8pPr marL="578644" algn="ctr" defTabSz="192881" rtl="0" eaLnBrk="1" fontAlgn="base" hangingPunct="1">
              <a:spcBef>
                <a:spcPct val="0"/>
              </a:spcBef>
              <a:spcAft>
                <a:spcPct val="0"/>
              </a:spcAft>
              <a:defRPr sz="1856">
                <a:solidFill>
                  <a:schemeClr val="tx1"/>
                </a:solidFill>
                <a:latin typeface="Calibri" charset="0"/>
                <a:ea typeface="Geneva" charset="-128"/>
                <a:cs typeface="Geneva" charset="-128"/>
              </a:defRPr>
            </a:lvl8pPr>
            <a:lvl9pPr marL="771525" algn="ctr" defTabSz="192881" rtl="0" eaLnBrk="1" fontAlgn="base" hangingPunct="1">
              <a:spcBef>
                <a:spcPct val="0"/>
              </a:spcBef>
              <a:spcAft>
                <a:spcPct val="0"/>
              </a:spcAft>
              <a:defRPr sz="1856">
                <a:solidFill>
                  <a:schemeClr val="tx1"/>
                </a:solidFill>
                <a:latin typeface="Calibri" charset="0"/>
                <a:ea typeface="Geneva" charset="-128"/>
                <a:cs typeface="Geneva" charset="-128"/>
              </a:defRPr>
            </a:lvl9pPr>
          </a:lstStyle>
          <a:p>
            <a:r>
              <a:rPr lang="en-US" sz="2800" b="1" dirty="0"/>
              <a:t>Chat with a HR Hub Representative</a:t>
            </a:r>
            <a:br>
              <a:rPr lang="en-US" sz="2800" b="1" dirty="0"/>
            </a:br>
            <a:endParaRPr lang="en-US" sz="2800" dirty="0"/>
          </a:p>
        </p:txBody>
      </p:sp>
      <p:sp>
        <p:nvSpPr>
          <p:cNvPr id="5" name="Rectangle 4">
            <a:extLst>
              <a:ext uri="{FF2B5EF4-FFF2-40B4-BE49-F238E27FC236}">
                <a16:creationId xmlns:a16="http://schemas.microsoft.com/office/drawing/2014/main" id="{FEBD087A-21F9-42C0-8E65-108981590B68}"/>
              </a:ext>
            </a:extLst>
          </p:cNvPr>
          <p:cNvSpPr/>
          <p:nvPr/>
        </p:nvSpPr>
        <p:spPr>
          <a:xfrm>
            <a:off x="445254" y="5158732"/>
            <a:ext cx="8532738" cy="523220"/>
          </a:xfrm>
          <a:prstGeom prst="rect">
            <a:avLst/>
          </a:prstGeom>
        </p:spPr>
        <p:txBody>
          <a:bodyPr wrap="square">
            <a:spAutoFit/>
          </a:bodyPr>
          <a:lstStyle/>
          <a:p>
            <a:endParaRPr lang="en-US" sz="2800" b="1" dirty="0">
              <a:solidFill>
                <a:srgbClr val="C00000"/>
              </a:solidFill>
              <a:latin typeface="Franklin Gothic Book" panose="020B0503020102020204" pitchFamily="34" charset="0"/>
            </a:endParaRPr>
          </a:p>
        </p:txBody>
      </p:sp>
      <p:sp>
        <p:nvSpPr>
          <p:cNvPr id="3" name="TextBox 2">
            <a:extLst>
              <a:ext uri="{FF2B5EF4-FFF2-40B4-BE49-F238E27FC236}">
                <a16:creationId xmlns:a16="http://schemas.microsoft.com/office/drawing/2014/main" id="{56C0AC91-409D-4EB4-A4CE-FC683FA15B35}"/>
              </a:ext>
            </a:extLst>
          </p:cNvPr>
          <p:cNvSpPr txBox="1"/>
          <p:nvPr/>
        </p:nvSpPr>
        <p:spPr>
          <a:xfrm>
            <a:off x="301658" y="1470581"/>
            <a:ext cx="8676333" cy="6093976"/>
          </a:xfrm>
          <a:prstGeom prst="rect">
            <a:avLst/>
          </a:prstGeom>
          <a:noFill/>
        </p:spPr>
        <p:txBody>
          <a:bodyPr wrap="square" rtlCol="0">
            <a:spAutoFit/>
          </a:bodyPr>
          <a:lstStyle/>
          <a:p>
            <a:r>
              <a:rPr lang="en-US" sz="2800" dirty="0">
                <a:latin typeface="Franklin Gothic Book" panose="020B0503020102020204" pitchFamily="34" charset="0"/>
              </a:rPr>
              <a:t>The HR Hub has expanded our chat capability, and we are now able to chat with employees online Monday – Friday from 7:30 a.m. – 5 p.m.</a:t>
            </a:r>
          </a:p>
          <a:p>
            <a:pPr marL="285750" indent="-285750">
              <a:buFont typeface="Arial" panose="020B0604020202020204" pitchFamily="34" charset="0"/>
              <a:buChar char="•"/>
            </a:pPr>
            <a:endParaRPr lang="en-US" sz="2800" dirty="0">
              <a:latin typeface="Franklin Gothic Book" panose="020B0503020102020204" pitchFamily="34" charset="0"/>
            </a:endParaRPr>
          </a:p>
          <a:p>
            <a:r>
              <a:rPr lang="en-US" sz="2800" dirty="0">
                <a:latin typeface="Franklin Gothic Book" panose="020B0503020102020204" pitchFamily="34" charset="0"/>
              </a:rPr>
              <a:t>Log on to </a:t>
            </a:r>
            <a:r>
              <a:rPr lang="en-US" sz="2800" b="1" dirty="0">
                <a:latin typeface="Franklin Gothic Book" panose="020B0503020102020204" pitchFamily="34" charset="0"/>
              </a:rPr>
              <a:t>MARS</a:t>
            </a:r>
            <a:r>
              <a:rPr lang="en-US" sz="2800" dirty="0">
                <a:latin typeface="Franklin Gothic Book" panose="020B0503020102020204" pitchFamily="34" charset="0"/>
              </a:rPr>
              <a:t>.</a:t>
            </a:r>
          </a:p>
          <a:p>
            <a:endParaRPr lang="en-US" sz="2800" dirty="0">
              <a:latin typeface="Franklin Gothic Book" panose="020B0503020102020204" pitchFamily="34" charset="0"/>
            </a:endParaRPr>
          </a:p>
          <a:p>
            <a:r>
              <a:rPr lang="en-US" sz="2800" dirty="0">
                <a:latin typeface="Franklin Gothic Book" panose="020B0503020102020204" pitchFamily="34" charset="0"/>
              </a:rPr>
              <a:t>Click the </a:t>
            </a:r>
            <a:r>
              <a:rPr lang="en-US" sz="2800" b="1" dirty="0">
                <a:latin typeface="Franklin Gothic Book" panose="020B0503020102020204" pitchFamily="34" charset="0"/>
              </a:rPr>
              <a:t>Benefits</a:t>
            </a:r>
            <a:r>
              <a:rPr lang="en-US" sz="2800" dirty="0">
                <a:latin typeface="Franklin Gothic Book" panose="020B0503020102020204" pitchFamily="34" charset="0"/>
              </a:rPr>
              <a:t> or </a:t>
            </a:r>
            <a:r>
              <a:rPr lang="en-US" sz="2800" b="1" dirty="0">
                <a:latin typeface="Franklin Gothic Book" panose="020B0503020102020204" pitchFamily="34" charset="0"/>
              </a:rPr>
              <a:t>Payroll</a:t>
            </a:r>
            <a:r>
              <a:rPr lang="en-US" sz="2800" dirty="0">
                <a:latin typeface="Franklin Gothic Book" panose="020B0503020102020204" pitchFamily="34" charset="0"/>
              </a:rPr>
              <a:t> tile</a:t>
            </a:r>
          </a:p>
          <a:p>
            <a:endParaRPr lang="en-US" sz="2800" dirty="0">
              <a:latin typeface="Franklin Gothic Book" panose="020B0503020102020204" pitchFamily="34" charset="0"/>
            </a:endParaRPr>
          </a:p>
          <a:p>
            <a:r>
              <a:rPr lang="en-US" sz="2800" dirty="0">
                <a:latin typeface="Franklin Gothic Book" panose="020B0503020102020204" pitchFamily="34" charset="0"/>
              </a:rPr>
              <a:t>Click on the </a:t>
            </a:r>
            <a:r>
              <a:rPr lang="en-US" sz="2800" b="1" dirty="0">
                <a:latin typeface="Franklin Gothic Book" panose="020B0503020102020204" pitchFamily="34" charset="0"/>
              </a:rPr>
              <a:t>Live Chat </a:t>
            </a:r>
            <a:r>
              <a:rPr lang="en-US" sz="2800" dirty="0">
                <a:latin typeface="Franklin Gothic Book" panose="020B0503020102020204" pitchFamily="34" charset="0"/>
              </a:rPr>
              <a:t>logo</a:t>
            </a:r>
          </a:p>
          <a:p>
            <a:endParaRPr lang="en-US" sz="2800" dirty="0">
              <a:latin typeface="Franklin Gothic Book" panose="020B0503020102020204" pitchFamily="34" charset="0"/>
            </a:endParaRPr>
          </a:p>
          <a:p>
            <a:r>
              <a:rPr lang="en-US" sz="2000" dirty="0">
                <a:latin typeface="Franklin Gothic Book" panose="020B0503020102020204" pitchFamily="34" charset="0"/>
              </a:rPr>
              <a:t>Chat available in many languages – Spanish and Vietnamese to name a few.  </a:t>
            </a:r>
          </a:p>
          <a:p>
            <a:endParaRPr lang="en-US" dirty="0"/>
          </a:p>
          <a:p>
            <a:endParaRPr lang="en-US" dirty="0"/>
          </a:p>
          <a:p>
            <a:endParaRPr lang="en-US" dirty="0"/>
          </a:p>
          <a:p>
            <a:endParaRPr lang="en-US" dirty="0"/>
          </a:p>
          <a:p>
            <a:endParaRPr lang="en-US" dirty="0"/>
          </a:p>
        </p:txBody>
      </p:sp>
      <p:pic>
        <p:nvPicPr>
          <p:cNvPr id="4" name="Picture 3" descr="Text&#10;&#10;Description automatically generated">
            <a:extLst>
              <a:ext uri="{FF2B5EF4-FFF2-40B4-BE49-F238E27FC236}">
                <a16:creationId xmlns:a16="http://schemas.microsoft.com/office/drawing/2014/main" id="{A4938C60-E3D7-4696-BEE2-FEDD55F86C98}"/>
              </a:ext>
            </a:extLst>
          </p:cNvPr>
          <p:cNvPicPr>
            <a:picLocks noChangeAspect="1"/>
          </p:cNvPicPr>
          <p:nvPr/>
        </p:nvPicPr>
        <p:blipFill>
          <a:blip r:embed="rId2"/>
          <a:stretch>
            <a:fillRect/>
          </a:stretch>
        </p:blipFill>
        <p:spPr>
          <a:xfrm>
            <a:off x="5686580" y="3221232"/>
            <a:ext cx="2229161" cy="543001"/>
          </a:xfrm>
          <a:prstGeom prst="rect">
            <a:avLst/>
          </a:prstGeom>
        </p:spPr>
      </p:pic>
    </p:spTree>
    <p:extLst>
      <p:ext uri="{BB962C8B-B14F-4D97-AF65-F5344CB8AC3E}">
        <p14:creationId xmlns:p14="http://schemas.microsoft.com/office/powerpoint/2010/main" val="19414309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31252" y="972692"/>
            <a:ext cx="8532738" cy="954107"/>
          </a:xfrm>
          <a:prstGeom prst="rect">
            <a:avLst/>
          </a:prstGeom>
        </p:spPr>
        <p:txBody>
          <a:bodyPr wrap="square">
            <a:spAutoFit/>
          </a:bodyPr>
          <a:lstStyle/>
          <a:p>
            <a:endParaRPr lang="en-US" sz="2800" b="1" dirty="0">
              <a:solidFill>
                <a:srgbClr val="C00000"/>
              </a:solidFill>
              <a:latin typeface="Franklin Gothic Book" panose="020B0503020102020204" pitchFamily="34" charset="0"/>
            </a:endParaRPr>
          </a:p>
          <a:p>
            <a:endParaRPr lang="en-US" sz="2800" b="1" dirty="0">
              <a:latin typeface="Franklin Gothic Book" panose="020B0503020102020204" pitchFamily="34" charset="0"/>
            </a:endParaRPr>
          </a:p>
        </p:txBody>
      </p:sp>
      <p:sp>
        <p:nvSpPr>
          <p:cNvPr id="8" name="Rectangle 7"/>
          <p:cNvSpPr/>
          <p:nvPr/>
        </p:nvSpPr>
        <p:spPr>
          <a:xfrm>
            <a:off x="-15038" y="3900149"/>
            <a:ext cx="8713784" cy="696537"/>
          </a:xfrm>
          <a:prstGeom prst="rect">
            <a:avLst/>
          </a:prstGeom>
        </p:spPr>
        <p:txBody>
          <a:bodyPr wrap="square">
            <a:spAutoFit/>
          </a:bodyPr>
          <a:lstStyle/>
          <a:p>
            <a:pPr marL="439420">
              <a:lnSpc>
                <a:spcPct val="107000"/>
              </a:lnSpc>
              <a:spcBef>
                <a:spcPts val="0"/>
              </a:spcBef>
              <a:spcAft>
                <a:spcPts val="0"/>
              </a:spcAft>
            </a:pPr>
            <a:endParaRPr lang="en-US" sz="2000" b="1" dirty="0">
              <a:solidFill>
                <a:prstClr val="black"/>
              </a:solidFill>
              <a:latin typeface="Franklin Gothic Book" panose="020B0503020102020204" pitchFamily="34" charset="0"/>
              <a:ea typeface="Franklin Gothic"/>
              <a:cs typeface="Arial" panose="020B0604020202020204" pitchFamily="34" charset="0"/>
            </a:endParaRPr>
          </a:p>
          <a:p>
            <a:pPr marL="439420">
              <a:lnSpc>
                <a:spcPct val="107000"/>
              </a:lnSpc>
              <a:spcBef>
                <a:spcPts val="0"/>
              </a:spcBef>
              <a:spcAft>
                <a:spcPts val="0"/>
              </a:spcAft>
            </a:pPr>
            <a:endParaRPr lang="en-US" dirty="0">
              <a:solidFill>
                <a:prstClr val="black"/>
              </a:solidFill>
            </a:endParaRPr>
          </a:p>
        </p:txBody>
      </p:sp>
      <p:sp>
        <p:nvSpPr>
          <p:cNvPr id="9" name="Title 1">
            <a:extLst>
              <a:ext uri="{FF2B5EF4-FFF2-40B4-BE49-F238E27FC236}">
                <a16:creationId xmlns:a16="http://schemas.microsoft.com/office/drawing/2014/main" id="{23BC9381-EBBD-4611-BECE-1945B8A84736}"/>
              </a:ext>
            </a:extLst>
          </p:cNvPr>
          <p:cNvSpPr txBox="1">
            <a:spLocks/>
          </p:cNvSpPr>
          <p:nvPr/>
        </p:nvSpPr>
        <p:spPr>
          <a:xfrm>
            <a:off x="76201" y="95250"/>
            <a:ext cx="5965830" cy="1000125"/>
          </a:xfrm>
          <a:prstGeom prst="rect">
            <a:avLst/>
          </a:prstGeom>
        </p:spPr>
        <p:txBody>
          <a:bodyPr>
            <a:normAutofit/>
          </a:bodyPr>
          <a:lstStyle>
            <a:lvl1pPr algn="l" defTabSz="192881" rtl="0" eaLnBrk="1" fontAlgn="base" hangingPunct="1">
              <a:spcBef>
                <a:spcPct val="0"/>
              </a:spcBef>
              <a:spcAft>
                <a:spcPct val="0"/>
              </a:spcAft>
              <a:defRPr sz="1688" kern="1200" cap="none" baseline="0">
                <a:solidFill>
                  <a:schemeClr val="bg1"/>
                </a:solidFill>
                <a:latin typeface="Franklin Gothic Book"/>
                <a:ea typeface="Geneva" charset="-128"/>
                <a:cs typeface="Franklin Gothic Book"/>
              </a:defRPr>
            </a:lvl1pPr>
            <a:lvl2pPr algn="ctr" defTabSz="192881" rtl="0" eaLnBrk="1" fontAlgn="base" hangingPunct="1">
              <a:spcBef>
                <a:spcPct val="0"/>
              </a:spcBef>
              <a:spcAft>
                <a:spcPct val="0"/>
              </a:spcAft>
              <a:defRPr sz="1856">
                <a:solidFill>
                  <a:schemeClr val="tx1"/>
                </a:solidFill>
                <a:latin typeface="Franklin Gothic Book" pitchFamily="34" charset="0"/>
                <a:ea typeface="Geneva" charset="-128"/>
                <a:cs typeface="Franklin Gothic Book" pitchFamily="34" charset="0"/>
              </a:defRPr>
            </a:lvl2pPr>
            <a:lvl3pPr algn="ctr" defTabSz="192881" rtl="0" eaLnBrk="1" fontAlgn="base" hangingPunct="1">
              <a:spcBef>
                <a:spcPct val="0"/>
              </a:spcBef>
              <a:spcAft>
                <a:spcPct val="0"/>
              </a:spcAft>
              <a:defRPr sz="1856">
                <a:solidFill>
                  <a:schemeClr val="tx1"/>
                </a:solidFill>
                <a:latin typeface="Franklin Gothic Book" pitchFamily="34" charset="0"/>
                <a:ea typeface="Geneva" charset="-128"/>
                <a:cs typeface="Franklin Gothic Book" pitchFamily="34" charset="0"/>
              </a:defRPr>
            </a:lvl3pPr>
            <a:lvl4pPr algn="ctr" defTabSz="192881" rtl="0" eaLnBrk="1" fontAlgn="base" hangingPunct="1">
              <a:spcBef>
                <a:spcPct val="0"/>
              </a:spcBef>
              <a:spcAft>
                <a:spcPct val="0"/>
              </a:spcAft>
              <a:defRPr sz="1856">
                <a:solidFill>
                  <a:schemeClr val="tx1"/>
                </a:solidFill>
                <a:latin typeface="Franklin Gothic Book" pitchFamily="34" charset="0"/>
                <a:ea typeface="Geneva" charset="-128"/>
                <a:cs typeface="Franklin Gothic Book" pitchFamily="34" charset="0"/>
              </a:defRPr>
            </a:lvl4pPr>
            <a:lvl5pPr algn="ctr" defTabSz="192881" rtl="0" eaLnBrk="1" fontAlgn="base" hangingPunct="1">
              <a:spcBef>
                <a:spcPct val="0"/>
              </a:spcBef>
              <a:spcAft>
                <a:spcPct val="0"/>
              </a:spcAft>
              <a:defRPr sz="1856">
                <a:solidFill>
                  <a:schemeClr val="tx1"/>
                </a:solidFill>
                <a:latin typeface="Franklin Gothic Book" pitchFamily="34" charset="0"/>
                <a:ea typeface="Geneva" charset="-128"/>
                <a:cs typeface="Franklin Gothic Book" pitchFamily="34" charset="0"/>
              </a:defRPr>
            </a:lvl5pPr>
            <a:lvl6pPr marL="192881" algn="ctr" defTabSz="192881" rtl="0" eaLnBrk="1" fontAlgn="base" hangingPunct="1">
              <a:spcBef>
                <a:spcPct val="0"/>
              </a:spcBef>
              <a:spcAft>
                <a:spcPct val="0"/>
              </a:spcAft>
              <a:defRPr sz="1856">
                <a:solidFill>
                  <a:schemeClr val="tx1"/>
                </a:solidFill>
                <a:latin typeface="Calibri" charset="0"/>
                <a:ea typeface="Geneva" charset="-128"/>
                <a:cs typeface="Geneva" charset="-128"/>
              </a:defRPr>
            </a:lvl6pPr>
            <a:lvl7pPr marL="385763" algn="ctr" defTabSz="192881" rtl="0" eaLnBrk="1" fontAlgn="base" hangingPunct="1">
              <a:spcBef>
                <a:spcPct val="0"/>
              </a:spcBef>
              <a:spcAft>
                <a:spcPct val="0"/>
              </a:spcAft>
              <a:defRPr sz="1856">
                <a:solidFill>
                  <a:schemeClr val="tx1"/>
                </a:solidFill>
                <a:latin typeface="Calibri" charset="0"/>
                <a:ea typeface="Geneva" charset="-128"/>
                <a:cs typeface="Geneva" charset="-128"/>
              </a:defRPr>
            </a:lvl7pPr>
            <a:lvl8pPr marL="578644" algn="ctr" defTabSz="192881" rtl="0" eaLnBrk="1" fontAlgn="base" hangingPunct="1">
              <a:spcBef>
                <a:spcPct val="0"/>
              </a:spcBef>
              <a:spcAft>
                <a:spcPct val="0"/>
              </a:spcAft>
              <a:defRPr sz="1856">
                <a:solidFill>
                  <a:schemeClr val="tx1"/>
                </a:solidFill>
                <a:latin typeface="Calibri" charset="0"/>
                <a:ea typeface="Geneva" charset="-128"/>
                <a:cs typeface="Geneva" charset="-128"/>
              </a:defRPr>
            </a:lvl8pPr>
            <a:lvl9pPr marL="771525" algn="ctr" defTabSz="192881" rtl="0" eaLnBrk="1" fontAlgn="base" hangingPunct="1">
              <a:spcBef>
                <a:spcPct val="0"/>
              </a:spcBef>
              <a:spcAft>
                <a:spcPct val="0"/>
              </a:spcAft>
              <a:defRPr sz="1856">
                <a:solidFill>
                  <a:schemeClr val="tx1"/>
                </a:solidFill>
                <a:latin typeface="Calibri" charset="0"/>
                <a:ea typeface="Geneva" charset="-128"/>
                <a:cs typeface="Geneva" charset="-128"/>
              </a:defRPr>
            </a:lvl9pPr>
          </a:lstStyle>
          <a:p>
            <a:r>
              <a:rPr lang="en-US" sz="2800" b="1" dirty="0"/>
              <a:t>Is Your Birthday in July?</a:t>
            </a:r>
            <a:br>
              <a:rPr lang="en-US" sz="2800" b="1" dirty="0"/>
            </a:br>
            <a:endParaRPr lang="en-US" sz="2800" dirty="0"/>
          </a:p>
        </p:txBody>
      </p:sp>
      <p:sp>
        <p:nvSpPr>
          <p:cNvPr id="5" name="Rectangle 4">
            <a:extLst>
              <a:ext uri="{FF2B5EF4-FFF2-40B4-BE49-F238E27FC236}">
                <a16:creationId xmlns:a16="http://schemas.microsoft.com/office/drawing/2014/main" id="{FEBD087A-21F9-42C0-8E65-108981590B68}"/>
              </a:ext>
            </a:extLst>
          </p:cNvPr>
          <p:cNvSpPr/>
          <p:nvPr/>
        </p:nvSpPr>
        <p:spPr>
          <a:xfrm>
            <a:off x="445254" y="5158732"/>
            <a:ext cx="8532738" cy="523220"/>
          </a:xfrm>
          <a:prstGeom prst="rect">
            <a:avLst/>
          </a:prstGeom>
        </p:spPr>
        <p:txBody>
          <a:bodyPr wrap="square">
            <a:spAutoFit/>
          </a:bodyPr>
          <a:lstStyle/>
          <a:p>
            <a:endParaRPr lang="en-US" sz="2800" b="1" dirty="0">
              <a:solidFill>
                <a:srgbClr val="C00000"/>
              </a:solidFill>
              <a:latin typeface="Franklin Gothic Book" panose="020B0503020102020204" pitchFamily="34" charset="0"/>
            </a:endParaRPr>
          </a:p>
        </p:txBody>
      </p:sp>
      <p:sp>
        <p:nvSpPr>
          <p:cNvPr id="2" name="TextBox 1">
            <a:extLst>
              <a:ext uri="{FF2B5EF4-FFF2-40B4-BE49-F238E27FC236}">
                <a16:creationId xmlns:a16="http://schemas.microsoft.com/office/drawing/2014/main" id="{035EBC51-5DAA-4268-8C20-927E2AD1D24C}"/>
              </a:ext>
            </a:extLst>
          </p:cNvPr>
          <p:cNvSpPr txBox="1"/>
          <p:nvPr/>
        </p:nvSpPr>
        <p:spPr>
          <a:xfrm>
            <a:off x="676951" y="1463199"/>
            <a:ext cx="6638249" cy="5570756"/>
          </a:xfrm>
          <a:prstGeom prst="rect">
            <a:avLst/>
          </a:prstGeom>
          <a:noFill/>
        </p:spPr>
        <p:txBody>
          <a:bodyPr wrap="square" rtlCol="0">
            <a:spAutoFit/>
          </a:bodyPr>
          <a:lstStyle/>
          <a:p>
            <a:r>
              <a:rPr lang="en-US" sz="2400" dirty="0">
                <a:latin typeface="Franklin Gothic Book" panose="020B0503020102020204" pitchFamily="34" charset="0"/>
              </a:rPr>
              <a:t>Happy Birthday!</a:t>
            </a:r>
          </a:p>
          <a:p>
            <a:endParaRPr lang="en-US" sz="2400" dirty="0"/>
          </a:p>
          <a:p>
            <a:r>
              <a:rPr lang="en-US" sz="2400" dirty="0">
                <a:latin typeface="Franklin Gothic Book" panose="020B0503020102020204" pitchFamily="34" charset="0"/>
              </a:rPr>
              <a:t>Don’t forget that you must now complete your annual employee health evaluations by the last day of your birth month</a:t>
            </a:r>
          </a:p>
          <a:p>
            <a:endParaRPr lang="en-US" sz="2000" dirty="0">
              <a:latin typeface="Franklin Gothic Book" panose="020B0503020102020204" pitchFamily="34" charset="0"/>
            </a:endParaRPr>
          </a:p>
          <a:p>
            <a:pPr marL="285750" indent="-285750">
              <a:buFont typeface="Arial" panose="020B0604020202020204" pitchFamily="34" charset="0"/>
              <a:buChar char="•"/>
            </a:pPr>
            <a:r>
              <a:rPr lang="en-US" sz="2000" dirty="0">
                <a:latin typeface="Franklin Gothic Book" panose="020B0503020102020204" pitchFamily="34" charset="0"/>
              </a:rPr>
              <a:t>Log on to MARS</a:t>
            </a:r>
          </a:p>
          <a:p>
            <a:pPr marL="285750" indent="-285750">
              <a:buFont typeface="Arial" panose="020B0604020202020204" pitchFamily="34" charset="0"/>
              <a:buChar char="•"/>
            </a:pPr>
            <a:endParaRPr lang="en-US" sz="2000" dirty="0">
              <a:latin typeface="Franklin Gothic Book" panose="020B0503020102020204" pitchFamily="34" charset="0"/>
            </a:endParaRPr>
          </a:p>
          <a:p>
            <a:pPr marL="285750" indent="-285750">
              <a:buFont typeface="Arial" panose="020B0604020202020204" pitchFamily="34" charset="0"/>
              <a:buChar char="•"/>
            </a:pPr>
            <a:r>
              <a:rPr lang="en-US" sz="2000" dirty="0">
                <a:latin typeface="Franklin Gothic Book" panose="020B0503020102020204" pitchFamily="34" charset="0"/>
              </a:rPr>
              <a:t>Click on the Employee Health Portal tile</a:t>
            </a:r>
          </a:p>
          <a:p>
            <a:pPr marL="285750" indent="-285750">
              <a:buFont typeface="Arial" panose="020B0604020202020204" pitchFamily="34" charset="0"/>
              <a:buChar char="•"/>
            </a:pPr>
            <a:endParaRPr lang="en-US" sz="2000" dirty="0">
              <a:latin typeface="Franklin Gothic Book" panose="020B0503020102020204" pitchFamily="34" charset="0"/>
            </a:endParaRPr>
          </a:p>
          <a:p>
            <a:pPr marL="285750" indent="-285750">
              <a:buFont typeface="Arial" panose="020B0604020202020204" pitchFamily="34" charset="0"/>
              <a:buChar char="•"/>
            </a:pPr>
            <a:r>
              <a:rPr lang="en-US" sz="2000" dirty="0">
                <a:latin typeface="Franklin Gothic Book" panose="020B0503020102020204" pitchFamily="34" charset="0"/>
              </a:rPr>
              <a:t>Click on the Message Center and complete your TB risk assessment questionnaire</a:t>
            </a:r>
          </a:p>
          <a:p>
            <a:pPr marL="285750" indent="-285750">
              <a:buFont typeface="Arial" panose="020B0604020202020204" pitchFamily="34" charset="0"/>
              <a:buChar char="•"/>
            </a:pPr>
            <a:r>
              <a:rPr lang="en-US" sz="2000" dirty="0">
                <a:latin typeface="Franklin Gothic Book" panose="020B0503020102020204" pitchFamily="34" charset="0"/>
              </a:rPr>
              <a:t>If a TB test is not needed, no further action is required. If a TB test is needed, schedule an appointment Employee Health.</a:t>
            </a:r>
          </a:p>
          <a:p>
            <a:endParaRPr lang="en-US" dirty="0"/>
          </a:p>
          <a:p>
            <a:endParaRPr lang="en-US" dirty="0"/>
          </a:p>
        </p:txBody>
      </p:sp>
      <p:pic>
        <p:nvPicPr>
          <p:cNvPr id="4" name="Picture 3" descr="Graphical user interface, application, Teams&#10;&#10;Description automatically generated">
            <a:extLst>
              <a:ext uri="{FF2B5EF4-FFF2-40B4-BE49-F238E27FC236}">
                <a16:creationId xmlns:a16="http://schemas.microsoft.com/office/drawing/2014/main" id="{DE739976-3C6B-45EA-B3B4-0F044E8F313F}"/>
              </a:ext>
            </a:extLst>
          </p:cNvPr>
          <p:cNvPicPr>
            <a:picLocks noChangeAspect="1"/>
          </p:cNvPicPr>
          <p:nvPr/>
        </p:nvPicPr>
        <p:blipFill>
          <a:blip r:embed="rId3"/>
          <a:stretch>
            <a:fillRect/>
          </a:stretch>
        </p:blipFill>
        <p:spPr>
          <a:xfrm>
            <a:off x="5965283" y="2957850"/>
            <a:ext cx="2304345" cy="1638835"/>
          </a:xfrm>
          <a:prstGeom prst="rect">
            <a:avLst/>
          </a:prstGeom>
        </p:spPr>
      </p:pic>
    </p:spTree>
    <p:extLst>
      <p:ext uri="{BB962C8B-B14F-4D97-AF65-F5344CB8AC3E}">
        <p14:creationId xmlns:p14="http://schemas.microsoft.com/office/powerpoint/2010/main" val="5993988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0B31CBE-FDAB-40EB-93A9-D77D32EBDBB1}"/>
              </a:ext>
            </a:extLst>
          </p:cNvPr>
          <p:cNvPicPr>
            <a:picLocks noGrp="1" noChangeAspect="1"/>
          </p:cNvPicPr>
          <p:nvPr>
            <p:ph sz="quarter" idx="12"/>
          </p:nvPr>
        </p:nvPicPr>
        <p:blipFill rotWithShape="1">
          <a:blip r:embed="rId2">
            <a:extLst>
              <a:ext uri="{28A0092B-C50C-407E-A947-70E740481C1C}">
                <a14:useLocalDpi xmlns:a14="http://schemas.microsoft.com/office/drawing/2010/main" val="0"/>
              </a:ext>
            </a:extLst>
          </a:blip>
          <a:srcRect t="741" b="25185"/>
          <a:stretch/>
        </p:blipFill>
        <p:spPr>
          <a:xfrm>
            <a:off x="0" y="1322870"/>
            <a:ext cx="9144000" cy="4212259"/>
          </a:xfrm>
          <a:noFill/>
        </p:spPr>
      </p:pic>
      <p:sp>
        <p:nvSpPr>
          <p:cNvPr id="11" name="Title 2">
            <a:extLst>
              <a:ext uri="{FF2B5EF4-FFF2-40B4-BE49-F238E27FC236}">
                <a16:creationId xmlns:a16="http://schemas.microsoft.com/office/drawing/2014/main" id="{D2191A4D-43FD-4A28-8791-A01E2A3F1FB5}"/>
              </a:ext>
            </a:extLst>
          </p:cNvPr>
          <p:cNvSpPr>
            <a:spLocks noGrp="1"/>
          </p:cNvSpPr>
          <p:nvPr>
            <p:ph type="title"/>
          </p:nvPr>
        </p:nvSpPr>
        <p:spPr>
          <a:xfrm>
            <a:off x="0" y="54755"/>
            <a:ext cx="5364683" cy="379413"/>
          </a:xfrm>
        </p:spPr>
        <p:txBody>
          <a:bodyPr>
            <a:noAutofit/>
          </a:bodyPr>
          <a:lstStyle/>
          <a:p>
            <a:r>
              <a:rPr lang="en-US" sz="2400" b="1" dirty="0"/>
              <a:t>New Internal Career Website</a:t>
            </a:r>
          </a:p>
        </p:txBody>
      </p:sp>
      <p:sp>
        <p:nvSpPr>
          <p:cNvPr id="13" name="Content Placeholder 3">
            <a:extLst>
              <a:ext uri="{FF2B5EF4-FFF2-40B4-BE49-F238E27FC236}">
                <a16:creationId xmlns:a16="http://schemas.microsoft.com/office/drawing/2014/main" id="{AC07BDFC-7E30-4F2A-B8F8-E35B374AF5C2}"/>
              </a:ext>
            </a:extLst>
          </p:cNvPr>
          <p:cNvSpPr>
            <a:spLocks noGrp="1"/>
          </p:cNvSpPr>
          <p:nvPr>
            <p:ph sz="quarter" idx="13"/>
          </p:nvPr>
        </p:nvSpPr>
        <p:spPr>
          <a:xfrm>
            <a:off x="0" y="497014"/>
            <a:ext cx="3069794" cy="275034"/>
          </a:xfrm>
        </p:spPr>
        <p:txBody>
          <a:bodyPr/>
          <a:lstStyle/>
          <a:p>
            <a:r>
              <a:rPr lang="en-US" dirty="0"/>
              <a:t>Career resources for staff and leaders</a:t>
            </a:r>
          </a:p>
        </p:txBody>
      </p:sp>
    </p:spTree>
    <p:extLst>
      <p:ext uri="{BB962C8B-B14F-4D97-AF65-F5344CB8AC3E}">
        <p14:creationId xmlns:p14="http://schemas.microsoft.com/office/powerpoint/2010/main" val="18541768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C041512-2AC2-44D4-BB38-7580689F09C0}"/>
              </a:ext>
            </a:extLst>
          </p:cNvPr>
          <p:cNvSpPr>
            <a:spLocks noGrp="1"/>
          </p:cNvSpPr>
          <p:nvPr>
            <p:ph sz="quarter" idx="12"/>
          </p:nvPr>
        </p:nvSpPr>
        <p:spPr>
          <a:xfrm>
            <a:off x="4501946" y="1358780"/>
            <a:ext cx="4642054" cy="5108008"/>
          </a:xfrm>
        </p:spPr>
        <p:txBody>
          <a:bodyPr>
            <a:normAutofit fontScale="85000" lnSpcReduction="20000"/>
          </a:bodyPr>
          <a:lstStyle/>
          <a:p>
            <a:pPr marL="0" indent="0">
              <a:buNone/>
            </a:pPr>
            <a:r>
              <a:rPr lang="en-US" sz="2400" dirty="0">
                <a:solidFill>
                  <a:srgbClr val="A10012"/>
                </a:solidFill>
                <a:latin typeface="AkzidenzGroteskBE-Md"/>
              </a:rPr>
              <a:t>What can you find on Career Central?</a:t>
            </a:r>
          </a:p>
          <a:p>
            <a:pPr marL="171450" indent="-171450">
              <a:spcBef>
                <a:spcPts val="900"/>
              </a:spcBef>
            </a:pPr>
            <a:r>
              <a:rPr lang="en-US" sz="2000" b="1" dirty="0">
                <a:solidFill>
                  <a:srgbClr val="000000"/>
                </a:solidFill>
                <a:latin typeface="AkzidenzGroteskBE-Bold"/>
              </a:rPr>
              <a:t>Free career assessments</a:t>
            </a:r>
            <a:r>
              <a:rPr lang="en-US" sz="2000" dirty="0">
                <a:solidFill>
                  <a:srgbClr val="000000"/>
                </a:solidFill>
                <a:latin typeface="AkzidenzGroteskBE-Light"/>
              </a:rPr>
              <a:t>: Gain insight into your skills, interests and career values so you can align what you do with what you love.</a:t>
            </a:r>
          </a:p>
          <a:p>
            <a:pPr marL="171450" indent="-171450">
              <a:spcBef>
                <a:spcPts val="900"/>
              </a:spcBef>
            </a:pPr>
            <a:r>
              <a:rPr lang="en-US" sz="2000" b="1" dirty="0">
                <a:solidFill>
                  <a:srgbClr val="000000"/>
                </a:solidFill>
                <a:latin typeface="AkzidenzGroteskBE-Bold"/>
              </a:rPr>
              <a:t>Recommended steps for career growth</a:t>
            </a:r>
            <a:r>
              <a:rPr lang="en-US" sz="2000" dirty="0">
                <a:solidFill>
                  <a:srgbClr val="000000"/>
                </a:solidFill>
                <a:latin typeface="AkzidenzGroteskBE-Light"/>
              </a:rPr>
              <a:t>: Follow practical on-the-job advice to expand your influence and gain new skills, seek out mentors to help you along the way, and find convenient outlets to gain new knowledge.</a:t>
            </a:r>
          </a:p>
          <a:p>
            <a:pPr marL="171450" indent="-171450">
              <a:spcBef>
                <a:spcPts val="900"/>
              </a:spcBef>
            </a:pPr>
            <a:r>
              <a:rPr lang="en-US" sz="2000" b="1" dirty="0">
                <a:solidFill>
                  <a:srgbClr val="000000"/>
                </a:solidFill>
                <a:latin typeface="AkzidenzGroteskBE-Bold"/>
              </a:rPr>
              <a:t>Guidance to explore new opportunities</a:t>
            </a:r>
            <a:r>
              <a:rPr lang="en-US" sz="2000" dirty="0">
                <a:solidFill>
                  <a:srgbClr val="000000"/>
                </a:solidFill>
                <a:latin typeface="AkzidenzGroteskBE-Light"/>
              </a:rPr>
              <a:t>: View our custom video collection that will assist you with identifying your next best role, how to properly put together a resume and how to navigate the interview process.</a:t>
            </a:r>
          </a:p>
          <a:p>
            <a:pPr marL="171450" indent="-171450">
              <a:spcBef>
                <a:spcPts val="900"/>
              </a:spcBef>
            </a:pPr>
            <a:r>
              <a:rPr lang="en-US" sz="2000" b="1" dirty="0">
                <a:solidFill>
                  <a:srgbClr val="000000"/>
                </a:solidFill>
                <a:latin typeface="AkzidenzGroteskBE-Bold"/>
              </a:rPr>
              <a:t>Options for building leadership skills</a:t>
            </a:r>
            <a:r>
              <a:rPr lang="en-US" sz="2000" dirty="0">
                <a:solidFill>
                  <a:srgbClr val="000000"/>
                </a:solidFill>
                <a:latin typeface="AkzidenzGroteskBE-Light"/>
              </a:rPr>
              <a:t>: Explore a variety of internal and external resources that you can use to develop your leadership acumen.</a:t>
            </a:r>
          </a:p>
          <a:p>
            <a:pPr marL="0" indent="0">
              <a:spcBef>
                <a:spcPts val="900"/>
              </a:spcBef>
              <a:buNone/>
            </a:pPr>
            <a:endParaRPr lang="en-US" sz="2000" dirty="0">
              <a:solidFill>
                <a:srgbClr val="A10012"/>
              </a:solidFill>
              <a:latin typeface="AkzidenzGroteskBE-Md"/>
            </a:endParaRPr>
          </a:p>
          <a:p>
            <a:pPr marL="0" indent="0" algn="ctr">
              <a:spcBef>
                <a:spcPts val="900"/>
              </a:spcBef>
              <a:buNone/>
            </a:pPr>
            <a:r>
              <a:rPr lang="en-US" sz="2000" dirty="0">
                <a:solidFill>
                  <a:srgbClr val="A10012"/>
                </a:solidFill>
                <a:latin typeface="AkzidenzGroteskBE-Md"/>
              </a:rPr>
              <a:t>For more information, text </a:t>
            </a:r>
            <a:r>
              <a:rPr lang="en-US" sz="2000" b="1" dirty="0">
                <a:solidFill>
                  <a:srgbClr val="A10012"/>
                </a:solidFill>
                <a:latin typeface="AkzidenzGroteskBE-Md"/>
              </a:rPr>
              <a:t>myCareer</a:t>
            </a:r>
            <a:r>
              <a:rPr lang="en-US" sz="2000" dirty="0">
                <a:solidFill>
                  <a:srgbClr val="A10012"/>
                </a:solidFill>
                <a:latin typeface="AkzidenzGroteskBE-Md"/>
              </a:rPr>
              <a:t> to </a:t>
            </a:r>
            <a:r>
              <a:rPr lang="en-US" sz="2000" b="1" dirty="0">
                <a:solidFill>
                  <a:srgbClr val="A10012"/>
                </a:solidFill>
                <a:latin typeface="AkzidenzGroteskBE-Md"/>
              </a:rPr>
              <a:t>45991</a:t>
            </a:r>
            <a:r>
              <a:rPr lang="en-US" sz="2000" dirty="0">
                <a:solidFill>
                  <a:srgbClr val="A10012"/>
                </a:solidFill>
                <a:latin typeface="AkzidenzGroteskBE-Md"/>
              </a:rPr>
              <a:t> </a:t>
            </a:r>
            <a:br>
              <a:rPr lang="en-US" sz="2000" dirty="0">
                <a:solidFill>
                  <a:srgbClr val="A10012"/>
                </a:solidFill>
                <a:latin typeface="AkzidenzGroteskBE-Md"/>
              </a:rPr>
            </a:br>
            <a:r>
              <a:rPr lang="en-US" sz="2000" dirty="0">
                <a:solidFill>
                  <a:srgbClr val="A10012"/>
                </a:solidFill>
                <a:latin typeface="AkzidenzGroteskBE-Md"/>
              </a:rPr>
              <a:t>or visit </a:t>
            </a:r>
            <a:r>
              <a:rPr lang="en-US" sz="2000" b="1" dirty="0">
                <a:solidFill>
                  <a:srgbClr val="A10012"/>
                </a:solidFill>
                <a:latin typeface="AkzidenzGroteskBE-Md"/>
              </a:rPr>
              <a:t>myhr.houstonmethodist.org</a:t>
            </a:r>
          </a:p>
        </p:txBody>
      </p:sp>
      <p:sp>
        <p:nvSpPr>
          <p:cNvPr id="3" name="Title 2">
            <a:extLst>
              <a:ext uri="{FF2B5EF4-FFF2-40B4-BE49-F238E27FC236}">
                <a16:creationId xmlns:a16="http://schemas.microsoft.com/office/drawing/2014/main" id="{9E363D1C-CFC4-4821-83D3-1FC07826CC2C}"/>
              </a:ext>
            </a:extLst>
          </p:cNvPr>
          <p:cNvSpPr>
            <a:spLocks noGrp="1"/>
          </p:cNvSpPr>
          <p:nvPr>
            <p:ph type="title"/>
          </p:nvPr>
        </p:nvSpPr>
        <p:spPr>
          <a:xfrm>
            <a:off x="0" y="57843"/>
            <a:ext cx="5364683" cy="505884"/>
          </a:xfrm>
        </p:spPr>
        <p:txBody>
          <a:bodyPr>
            <a:noAutofit/>
          </a:bodyPr>
          <a:lstStyle/>
          <a:p>
            <a:r>
              <a:rPr lang="en-US" sz="2400" b="1" dirty="0"/>
              <a:t>Resources to Facilitate Career Growth</a:t>
            </a:r>
          </a:p>
        </p:txBody>
      </p:sp>
      <p:sp>
        <p:nvSpPr>
          <p:cNvPr id="4" name="Content Placeholder 3">
            <a:extLst>
              <a:ext uri="{FF2B5EF4-FFF2-40B4-BE49-F238E27FC236}">
                <a16:creationId xmlns:a16="http://schemas.microsoft.com/office/drawing/2014/main" id="{4B8193CF-7E60-4D39-A2E3-B15C529E8781}"/>
              </a:ext>
            </a:extLst>
          </p:cNvPr>
          <p:cNvSpPr>
            <a:spLocks noGrp="1"/>
          </p:cNvSpPr>
          <p:nvPr>
            <p:ph sz="quarter" idx="13"/>
          </p:nvPr>
        </p:nvSpPr>
        <p:spPr>
          <a:xfrm>
            <a:off x="0" y="605420"/>
            <a:ext cx="4295789" cy="275034"/>
          </a:xfrm>
        </p:spPr>
        <p:txBody>
          <a:bodyPr/>
          <a:lstStyle/>
          <a:p>
            <a:r>
              <a:rPr lang="en-US" dirty="0"/>
              <a:t>Available from any computer or mobile device</a:t>
            </a:r>
          </a:p>
        </p:txBody>
      </p:sp>
      <p:pic>
        <p:nvPicPr>
          <p:cNvPr id="6" name="Picture 5">
            <a:extLst>
              <a:ext uri="{FF2B5EF4-FFF2-40B4-BE49-F238E27FC236}">
                <a16:creationId xmlns:a16="http://schemas.microsoft.com/office/drawing/2014/main" id="{F2B4C713-6975-4BB5-8651-75BE34EE53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550" y="1358781"/>
            <a:ext cx="4296846" cy="476000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210894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C041512-2AC2-44D4-BB38-7580689F09C0}"/>
              </a:ext>
            </a:extLst>
          </p:cNvPr>
          <p:cNvSpPr>
            <a:spLocks noGrp="1"/>
          </p:cNvSpPr>
          <p:nvPr>
            <p:ph type="body" sz="half" idx="2"/>
          </p:nvPr>
        </p:nvSpPr>
        <p:spPr>
          <a:xfrm>
            <a:off x="5213023" y="1783284"/>
            <a:ext cx="3836709" cy="5074716"/>
          </a:xfrm>
        </p:spPr>
        <p:txBody>
          <a:bodyPr>
            <a:noAutofit/>
          </a:bodyPr>
          <a:lstStyle/>
          <a:p>
            <a:pPr>
              <a:lnSpc>
                <a:spcPct val="90000"/>
              </a:lnSpc>
            </a:pPr>
            <a:r>
              <a:rPr lang="en-US" sz="1350" b="1" dirty="0"/>
              <a:t>How do you relate to Jerry’s story?  What emotions are present?</a:t>
            </a:r>
          </a:p>
          <a:p>
            <a:pPr>
              <a:lnSpc>
                <a:spcPct val="90000"/>
              </a:lnSpc>
            </a:pPr>
            <a:endParaRPr lang="en-US" sz="1350" b="1" dirty="0"/>
          </a:p>
          <a:p>
            <a:pPr>
              <a:lnSpc>
                <a:spcPct val="90000"/>
              </a:lnSpc>
            </a:pPr>
            <a:r>
              <a:rPr lang="en-US" sz="1350" b="1" dirty="0"/>
              <a:t>What makes this a good example of compassionate communication?</a:t>
            </a:r>
          </a:p>
          <a:p>
            <a:pPr>
              <a:lnSpc>
                <a:spcPct val="90000"/>
              </a:lnSpc>
            </a:pPr>
            <a:endParaRPr lang="en-US" sz="1350" dirty="0"/>
          </a:p>
          <a:p>
            <a:pPr>
              <a:lnSpc>
                <a:spcPct val="90000"/>
              </a:lnSpc>
            </a:pPr>
            <a:r>
              <a:rPr lang="en-US" sz="1350" b="1" dirty="0"/>
              <a:t>Which of these 5 compassionate communication tools are being used?</a:t>
            </a:r>
          </a:p>
          <a:p>
            <a:pPr marL="128588" indent="-128588">
              <a:lnSpc>
                <a:spcPct val="90000"/>
              </a:lnSpc>
              <a:buFont typeface="Arial" panose="020B0604020202020204" pitchFamily="34" charset="0"/>
              <a:buChar char="•"/>
            </a:pPr>
            <a:r>
              <a:rPr lang="en-US" sz="1350" dirty="0"/>
              <a:t>Be present in the moment.</a:t>
            </a:r>
          </a:p>
          <a:p>
            <a:pPr marL="128588" indent="-128588">
              <a:lnSpc>
                <a:spcPct val="90000"/>
              </a:lnSpc>
              <a:buFont typeface="Arial" panose="020B0604020202020204" pitchFamily="34" charset="0"/>
              <a:buChar char="•"/>
            </a:pPr>
            <a:r>
              <a:rPr lang="en-US" sz="1350" dirty="0"/>
              <a:t>Listen with your ears and eyes.</a:t>
            </a:r>
          </a:p>
          <a:p>
            <a:pPr marL="128588" indent="-128588">
              <a:lnSpc>
                <a:spcPct val="90000"/>
              </a:lnSpc>
              <a:buFont typeface="Arial" panose="020B0604020202020204" pitchFamily="34" charset="0"/>
              <a:buChar char="•"/>
            </a:pPr>
            <a:r>
              <a:rPr lang="en-US" sz="1350" dirty="0"/>
              <a:t>Engage with question.</a:t>
            </a:r>
          </a:p>
          <a:p>
            <a:pPr marL="128588" indent="-128588">
              <a:lnSpc>
                <a:spcPct val="90000"/>
              </a:lnSpc>
              <a:buFont typeface="Arial" panose="020B0604020202020204" pitchFamily="34" charset="0"/>
              <a:buChar char="•"/>
            </a:pPr>
            <a:r>
              <a:rPr lang="en-US" sz="1350" dirty="0"/>
              <a:t>Let your actions show you understand.</a:t>
            </a:r>
          </a:p>
          <a:p>
            <a:pPr marL="128588" indent="-128588">
              <a:lnSpc>
                <a:spcPct val="90000"/>
              </a:lnSpc>
              <a:buFont typeface="Arial" panose="020B0604020202020204" pitchFamily="34" charset="0"/>
              <a:buChar char="•"/>
            </a:pPr>
            <a:r>
              <a:rPr lang="en-US" sz="1350" dirty="0"/>
              <a:t>Remember the 10/5 rule?</a:t>
            </a:r>
          </a:p>
          <a:p>
            <a:pPr marL="128588" indent="-128588">
              <a:lnSpc>
                <a:spcPct val="90000"/>
              </a:lnSpc>
              <a:buFont typeface="Arial" panose="020B0604020202020204" pitchFamily="34" charset="0"/>
              <a:buChar char="•"/>
            </a:pPr>
            <a:endParaRPr lang="en-US" sz="1350" dirty="0"/>
          </a:p>
          <a:p>
            <a:pPr>
              <a:lnSpc>
                <a:spcPct val="90000"/>
              </a:lnSpc>
            </a:pPr>
            <a:r>
              <a:rPr lang="en-US" sz="1350" b="1" dirty="0"/>
              <a:t>Jerry describes compassionate communication as contagious.  How do you think the use of compassionate communication impacts our team?  Our customers, patients, and guests?</a:t>
            </a:r>
          </a:p>
          <a:p>
            <a:pPr>
              <a:lnSpc>
                <a:spcPct val="90000"/>
              </a:lnSpc>
            </a:pPr>
            <a:endParaRPr lang="en-US" sz="1350" b="1" dirty="0"/>
          </a:p>
          <a:p>
            <a:pPr>
              <a:lnSpc>
                <a:spcPct val="90000"/>
              </a:lnSpc>
            </a:pPr>
            <a:r>
              <a:rPr lang="en-US" sz="1350" b="1" dirty="0"/>
              <a:t>How can you apply compassionate communication within your team?  Within your own work?</a:t>
            </a:r>
          </a:p>
        </p:txBody>
      </p:sp>
      <p:sp>
        <p:nvSpPr>
          <p:cNvPr id="22" name="Text Placeholder 4">
            <a:extLst>
              <a:ext uri="{FF2B5EF4-FFF2-40B4-BE49-F238E27FC236}">
                <a16:creationId xmlns:a16="http://schemas.microsoft.com/office/drawing/2014/main" id="{CE900944-A406-4606-B71A-63D2E015B59C}"/>
              </a:ext>
            </a:extLst>
          </p:cNvPr>
          <p:cNvSpPr>
            <a:spLocks noGrp="1"/>
          </p:cNvSpPr>
          <p:nvPr>
            <p:ph type="body" sz="quarter" idx="14"/>
          </p:nvPr>
        </p:nvSpPr>
        <p:spPr>
          <a:xfrm>
            <a:off x="5627220" y="1306012"/>
            <a:ext cx="3008313" cy="323266"/>
          </a:xfrm>
        </p:spPr>
        <p:txBody>
          <a:bodyPr/>
          <a:lstStyle/>
          <a:p>
            <a:r>
              <a:rPr lang="en-US" dirty="0"/>
              <a:t>Discussion Questions</a:t>
            </a:r>
          </a:p>
        </p:txBody>
      </p:sp>
      <p:sp>
        <p:nvSpPr>
          <p:cNvPr id="3" name="Title 2">
            <a:extLst>
              <a:ext uri="{FF2B5EF4-FFF2-40B4-BE49-F238E27FC236}">
                <a16:creationId xmlns:a16="http://schemas.microsoft.com/office/drawing/2014/main" id="{9E363D1C-CFC4-4821-83D3-1FC07826CC2C}"/>
              </a:ext>
            </a:extLst>
          </p:cNvPr>
          <p:cNvSpPr>
            <a:spLocks noGrp="1"/>
          </p:cNvSpPr>
          <p:nvPr>
            <p:ph type="title"/>
          </p:nvPr>
        </p:nvSpPr>
        <p:spPr>
          <a:xfrm>
            <a:off x="0" y="60087"/>
            <a:ext cx="5740923" cy="895545"/>
          </a:xfrm>
        </p:spPr>
        <p:txBody>
          <a:bodyPr>
            <a:noAutofit/>
          </a:bodyPr>
          <a:lstStyle/>
          <a:p>
            <a:pPr>
              <a:lnSpc>
                <a:spcPct val="90000"/>
              </a:lnSpc>
            </a:pPr>
            <a:r>
              <a:rPr lang="en-US" sz="2400" b="1" dirty="0"/>
              <a:t>Pathway to Unparalleled: Compassionate Communication Huddle Jerry’s Story</a:t>
            </a:r>
          </a:p>
        </p:txBody>
      </p:sp>
      <p:sp>
        <p:nvSpPr>
          <p:cNvPr id="10" name="TextBox 9">
            <a:extLst>
              <a:ext uri="{FF2B5EF4-FFF2-40B4-BE49-F238E27FC236}">
                <a16:creationId xmlns:a16="http://schemas.microsoft.com/office/drawing/2014/main" id="{5C50821A-AFAD-49CE-BA3E-8EF8A5561CC8}"/>
              </a:ext>
            </a:extLst>
          </p:cNvPr>
          <p:cNvSpPr txBox="1"/>
          <p:nvPr/>
        </p:nvSpPr>
        <p:spPr>
          <a:xfrm>
            <a:off x="62628" y="5902369"/>
            <a:ext cx="5051337" cy="276999"/>
          </a:xfrm>
          <a:prstGeom prst="rect">
            <a:avLst/>
          </a:prstGeom>
          <a:noFill/>
        </p:spPr>
        <p:txBody>
          <a:bodyPr wrap="square" rtlCol="0">
            <a:spAutoFit/>
          </a:bodyPr>
          <a:lstStyle/>
          <a:p>
            <a:r>
              <a:rPr lang="en-US" sz="1200" dirty="0">
                <a:hlinkClick r:id="rId2"/>
              </a:rPr>
              <a:t>Click Here to View Video of the 5 Compassionate Communication Tools</a:t>
            </a:r>
            <a:endParaRPr lang="en-US" sz="1200" dirty="0"/>
          </a:p>
        </p:txBody>
      </p:sp>
      <p:pic>
        <p:nvPicPr>
          <p:cNvPr id="7" name="Picture 6">
            <a:extLst>
              <a:ext uri="{FF2B5EF4-FFF2-40B4-BE49-F238E27FC236}">
                <a16:creationId xmlns:a16="http://schemas.microsoft.com/office/drawing/2014/main" id="{A1065111-A827-4C2E-BD64-F6CDD315F971}"/>
              </a:ext>
            </a:extLst>
          </p:cNvPr>
          <p:cNvPicPr>
            <a:picLocks noChangeAspect="1"/>
          </p:cNvPicPr>
          <p:nvPr/>
        </p:nvPicPr>
        <p:blipFill rotWithShape="1">
          <a:blip r:embed="rId3"/>
          <a:srcRect l="29405" r="5157" b="2"/>
          <a:stretch/>
        </p:blipFill>
        <p:spPr>
          <a:xfrm>
            <a:off x="263951" y="2133791"/>
            <a:ext cx="4648694" cy="3768577"/>
          </a:xfrm>
          <a:prstGeom prst="rect">
            <a:avLst/>
          </a:prstGeom>
          <a:noFill/>
        </p:spPr>
      </p:pic>
      <p:sp>
        <p:nvSpPr>
          <p:cNvPr id="4" name="Rectangle 3">
            <a:hlinkClick r:id="rId4"/>
            <a:extLst>
              <a:ext uri="{FF2B5EF4-FFF2-40B4-BE49-F238E27FC236}">
                <a16:creationId xmlns:a16="http://schemas.microsoft.com/office/drawing/2014/main" id="{A7F81A7F-B459-46AE-8380-7EDEA208559F}"/>
              </a:ext>
            </a:extLst>
          </p:cNvPr>
          <p:cNvSpPr/>
          <p:nvPr/>
        </p:nvSpPr>
        <p:spPr>
          <a:xfrm>
            <a:off x="263950" y="1629278"/>
            <a:ext cx="4648695" cy="369661"/>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Watch Jerry’s Video by Clicking Here</a:t>
            </a:r>
          </a:p>
        </p:txBody>
      </p:sp>
    </p:spTree>
    <p:extLst>
      <p:ext uri="{BB962C8B-B14F-4D97-AF65-F5344CB8AC3E}">
        <p14:creationId xmlns:p14="http://schemas.microsoft.com/office/powerpoint/2010/main" val="29939030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31252" y="972692"/>
            <a:ext cx="8532738" cy="954107"/>
          </a:xfrm>
          <a:prstGeom prst="rect">
            <a:avLst/>
          </a:prstGeom>
        </p:spPr>
        <p:txBody>
          <a:bodyPr wrap="square">
            <a:spAutoFit/>
          </a:bodyPr>
          <a:lstStyle/>
          <a:p>
            <a:endParaRPr lang="en-US" sz="2800" b="1" dirty="0">
              <a:solidFill>
                <a:srgbClr val="C00000"/>
              </a:solidFill>
              <a:latin typeface="Franklin Gothic Book" panose="020B0503020102020204" pitchFamily="34" charset="0"/>
            </a:endParaRPr>
          </a:p>
          <a:p>
            <a:endParaRPr lang="en-US" sz="2800" b="1" dirty="0">
              <a:latin typeface="Franklin Gothic Book" panose="020B0503020102020204" pitchFamily="34" charset="0"/>
            </a:endParaRPr>
          </a:p>
        </p:txBody>
      </p:sp>
      <p:sp>
        <p:nvSpPr>
          <p:cNvPr id="8" name="Rectangle 7"/>
          <p:cNvSpPr/>
          <p:nvPr/>
        </p:nvSpPr>
        <p:spPr>
          <a:xfrm>
            <a:off x="-15038" y="3900149"/>
            <a:ext cx="8713784" cy="696537"/>
          </a:xfrm>
          <a:prstGeom prst="rect">
            <a:avLst/>
          </a:prstGeom>
        </p:spPr>
        <p:txBody>
          <a:bodyPr wrap="square">
            <a:spAutoFit/>
          </a:bodyPr>
          <a:lstStyle/>
          <a:p>
            <a:pPr marL="439420">
              <a:lnSpc>
                <a:spcPct val="107000"/>
              </a:lnSpc>
              <a:spcBef>
                <a:spcPts val="0"/>
              </a:spcBef>
              <a:spcAft>
                <a:spcPts val="0"/>
              </a:spcAft>
            </a:pPr>
            <a:endParaRPr lang="en-US" sz="2000" b="1" dirty="0">
              <a:solidFill>
                <a:prstClr val="black"/>
              </a:solidFill>
              <a:latin typeface="Franklin Gothic Book" panose="020B0503020102020204" pitchFamily="34" charset="0"/>
              <a:ea typeface="Franklin Gothic"/>
              <a:cs typeface="Arial" panose="020B0604020202020204" pitchFamily="34" charset="0"/>
            </a:endParaRPr>
          </a:p>
          <a:p>
            <a:pPr marL="439420">
              <a:lnSpc>
                <a:spcPct val="107000"/>
              </a:lnSpc>
              <a:spcBef>
                <a:spcPts val="0"/>
              </a:spcBef>
              <a:spcAft>
                <a:spcPts val="0"/>
              </a:spcAft>
            </a:pPr>
            <a:endParaRPr lang="en-US" dirty="0">
              <a:solidFill>
                <a:prstClr val="black"/>
              </a:solidFill>
            </a:endParaRPr>
          </a:p>
        </p:txBody>
      </p:sp>
      <p:sp>
        <p:nvSpPr>
          <p:cNvPr id="9" name="Title 1">
            <a:extLst>
              <a:ext uri="{FF2B5EF4-FFF2-40B4-BE49-F238E27FC236}">
                <a16:creationId xmlns:a16="http://schemas.microsoft.com/office/drawing/2014/main" id="{23BC9381-EBBD-4611-BECE-1945B8A84736}"/>
              </a:ext>
            </a:extLst>
          </p:cNvPr>
          <p:cNvSpPr txBox="1">
            <a:spLocks/>
          </p:cNvSpPr>
          <p:nvPr/>
        </p:nvSpPr>
        <p:spPr>
          <a:xfrm>
            <a:off x="76201" y="95250"/>
            <a:ext cx="5965830" cy="1000125"/>
          </a:xfrm>
          <a:prstGeom prst="rect">
            <a:avLst/>
          </a:prstGeom>
        </p:spPr>
        <p:txBody>
          <a:bodyPr>
            <a:normAutofit fontScale="92500"/>
          </a:bodyPr>
          <a:lstStyle>
            <a:lvl1pPr algn="l" defTabSz="192881" rtl="0" eaLnBrk="1" fontAlgn="base" hangingPunct="1">
              <a:spcBef>
                <a:spcPct val="0"/>
              </a:spcBef>
              <a:spcAft>
                <a:spcPct val="0"/>
              </a:spcAft>
              <a:defRPr sz="1688" kern="1200" cap="none" baseline="0">
                <a:solidFill>
                  <a:schemeClr val="bg1"/>
                </a:solidFill>
                <a:latin typeface="Franklin Gothic Book"/>
                <a:ea typeface="Geneva" charset="-128"/>
                <a:cs typeface="Franklin Gothic Book"/>
              </a:defRPr>
            </a:lvl1pPr>
            <a:lvl2pPr algn="ctr" defTabSz="192881" rtl="0" eaLnBrk="1" fontAlgn="base" hangingPunct="1">
              <a:spcBef>
                <a:spcPct val="0"/>
              </a:spcBef>
              <a:spcAft>
                <a:spcPct val="0"/>
              </a:spcAft>
              <a:defRPr sz="1856">
                <a:solidFill>
                  <a:schemeClr val="tx1"/>
                </a:solidFill>
                <a:latin typeface="Franklin Gothic Book" pitchFamily="34" charset="0"/>
                <a:ea typeface="Geneva" charset="-128"/>
                <a:cs typeface="Franklin Gothic Book" pitchFamily="34" charset="0"/>
              </a:defRPr>
            </a:lvl2pPr>
            <a:lvl3pPr algn="ctr" defTabSz="192881" rtl="0" eaLnBrk="1" fontAlgn="base" hangingPunct="1">
              <a:spcBef>
                <a:spcPct val="0"/>
              </a:spcBef>
              <a:spcAft>
                <a:spcPct val="0"/>
              </a:spcAft>
              <a:defRPr sz="1856">
                <a:solidFill>
                  <a:schemeClr val="tx1"/>
                </a:solidFill>
                <a:latin typeface="Franklin Gothic Book" pitchFamily="34" charset="0"/>
                <a:ea typeface="Geneva" charset="-128"/>
                <a:cs typeface="Franklin Gothic Book" pitchFamily="34" charset="0"/>
              </a:defRPr>
            </a:lvl3pPr>
            <a:lvl4pPr algn="ctr" defTabSz="192881" rtl="0" eaLnBrk="1" fontAlgn="base" hangingPunct="1">
              <a:spcBef>
                <a:spcPct val="0"/>
              </a:spcBef>
              <a:spcAft>
                <a:spcPct val="0"/>
              </a:spcAft>
              <a:defRPr sz="1856">
                <a:solidFill>
                  <a:schemeClr val="tx1"/>
                </a:solidFill>
                <a:latin typeface="Franklin Gothic Book" pitchFamily="34" charset="0"/>
                <a:ea typeface="Geneva" charset="-128"/>
                <a:cs typeface="Franklin Gothic Book" pitchFamily="34" charset="0"/>
              </a:defRPr>
            </a:lvl4pPr>
            <a:lvl5pPr algn="ctr" defTabSz="192881" rtl="0" eaLnBrk="1" fontAlgn="base" hangingPunct="1">
              <a:spcBef>
                <a:spcPct val="0"/>
              </a:spcBef>
              <a:spcAft>
                <a:spcPct val="0"/>
              </a:spcAft>
              <a:defRPr sz="1856">
                <a:solidFill>
                  <a:schemeClr val="tx1"/>
                </a:solidFill>
                <a:latin typeface="Franklin Gothic Book" pitchFamily="34" charset="0"/>
                <a:ea typeface="Geneva" charset="-128"/>
                <a:cs typeface="Franklin Gothic Book" pitchFamily="34" charset="0"/>
              </a:defRPr>
            </a:lvl5pPr>
            <a:lvl6pPr marL="192881" algn="ctr" defTabSz="192881" rtl="0" eaLnBrk="1" fontAlgn="base" hangingPunct="1">
              <a:spcBef>
                <a:spcPct val="0"/>
              </a:spcBef>
              <a:spcAft>
                <a:spcPct val="0"/>
              </a:spcAft>
              <a:defRPr sz="1856">
                <a:solidFill>
                  <a:schemeClr val="tx1"/>
                </a:solidFill>
                <a:latin typeface="Calibri" charset="0"/>
                <a:ea typeface="Geneva" charset="-128"/>
                <a:cs typeface="Geneva" charset="-128"/>
              </a:defRPr>
            </a:lvl6pPr>
            <a:lvl7pPr marL="385763" algn="ctr" defTabSz="192881" rtl="0" eaLnBrk="1" fontAlgn="base" hangingPunct="1">
              <a:spcBef>
                <a:spcPct val="0"/>
              </a:spcBef>
              <a:spcAft>
                <a:spcPct val="0"/>
              </a:spcAft>
              <a:defRPr sz="1856">
                <a:solidFill>
                  <a:schemeClr val="tx1"/>
                </a:solidFill>
                <a:latin typeface="Calibri" charset="0"/>
                <a:ea typeface="Geneva" charset="-128"/>
                <a:cs typeface="Geneva" charset="-128"/>
              </a:defRPr>
            </a:lvl7pPr>
            <a:lvl8pPr marL="578644" algn="ctr" defTabSz="192881" rtl="0" eaLnBrk="1" fontAlgn="base" hangingPunct="1">
              <a:spcBef>
                <a:spcPct val="0"/>
              </a:spcBef>
              <a:spcAft>
                <a:spcPct val="0"/>
              </a:spcAft>
              <a:defRPr sz="1856">
                <a:solidFill>
                  <a:schemeClr val="tx1"/>
                </a:solidFill>
                <a:latin typeface="Calibri" charset="0"/>
                <a:ea typeface="Geneva" charset="-128"/>
                <a:cs typeface="Geneva" charset="-128"/>
              </a:defRPr>
            </a:lvl8pPr>
            <a:lvl9pPr marL="771525" algn="ctr" defTabSz="192881" rtl="0" eaLnBrk="1" fontAlgn="base" hangingPunct="1">
              <a:spcBef>
                <a:spcPct val="0"/>
              </a:spcBef>
              <a:spcAft>
                <a:spcPct val="0"/>
              </a:spcAft>
              <a:defRPr sz="1856">
                <a:solidFill>
                  <a:schemeClr val="tx1"/>
                </a:solidFill>
                <a:latin typeface="Calibri" charset="0"/>
                <a:ea typeface="Geneva" charset="-128"/>
                <a:cs typeface="Geneva" charset="-128"/>
              </a:defRPr>
            </a:lvl9pPr>
          </a:lstStyle>
          <a:p>
            <a:r>
              <a:rPr lang="en-US" sz="2800" b="1" dirty="0"/>
              <a:t>Choose Designee for Compassion Benefit</a:t>
            </a:r>
            <a:br>
              <a:rPr lang="en-US" sz="2800" b="1" dirty="0"/>
            </a:br>
            <a:endParaRPr lang="en-US" sz="2800" dirty="0"/>
          </a:p>
        </p:txBody>
      </p:sp>
      <p:sp>
        <p:nvSpPr>
          <p:cNvPr id="5" name="Rectangle 4">
            <a:extLst>
              <a:ext uri="{FF2B5EF4-FFF2-40B4-BE49-F238E27FC236}">
                <a16:creationId xmlns:a16="http://schemas.microsoft.com/office/drawing/2014/main" id="{FEBD087A-21F9-42C0-8E65-108981590B68}"/>
              </a:ext>
            </a:extLst>
          </p:cNvPr>
          <p:cNvSpPr/>
          <p:nvPr/>
        </p:nvSpPr>
        <p:spPr>
          <a:xfrm>
            <a:off x="445254" y="5158732"/>
            <a:ext cx="8532738" cy="523220"/>
          </a:xfrm>
          <a:prstGeom prst="rect">
            <a:avLst/>
          </a:prstGeom>
        </p:spPr>
        <p:txBody>
          <a:bodyPr wrap="square">
            <a:spAutoFit/>
          </a:bodyPr>
          <a:lstStyle/>
          <a:p>
            <a:endParaRPr lang="en-US" sz="2800" b="1" dirty="0">
              <a:solidFill>
                <a:srgbClr val="C00000"/>
              </a:solidFill>
              <a:latin typeface="Franklin Gothic Book" panose="020B0503020102020204" pitchFamily="34" charset="0"/>
            </a:endParaRPr>
          </a:p>
        </p:txBody>
      </p:sp>
      <p:sp>
        <p:nvSpPr>
          <p:cNvPr id="2" name="TextBox 1">
            <a:extLst>
              <a:ext uri="{FF2B5EF4-FFF2-40B4-BE49-F238E27FC236}">
                <a16:creationId xmlns:a16="http://schemas.microsoft.com/office/drawing/2014/main" id="{035EBC51-5DAA-4268-8C20-927E2AD1D24C}"/>
              </a:ext>
            </a:extLst>
          </p:cNvPr>
          <p:cNvSpPr txBox="1"/>
          <p:nvPr/>
        </p:nvSpPr>
        <p:spPr>
          <a:xfrm>
            <a:off x="605509" y="1449744"/>
            <a:ext cx="7708932" cy="4493538"/>
          </a:xfrm>
          <a:prstGeom prst="rect">
            <a:avLst/>
          </a:prstGeom>
          <a:noFill/>
        </p:spPr>
        <p:txBody>
          <a:bodyPr wrap="square" rtlCol="0">
            <a:spAutoFit/>
          </a:bodyPr>
          <a:lstStyle/>
          <a:p>
            <a:r>
              <a:rPr lang="en-US" sz="2200" dirty="0">
                <a:latin typeface="Franklin Gothic Book" panose="020B0503020102020204" pitchFamily="34" charset="0"/>
              </a:rPr>
              <a:t>Houston Methodist offers a $10,000 Compassion Benefit for all employees except those classified as temporary. If you designate a beneficiary for this money, it can typically be paid out within two or three business days following the notification of the employee’s death. </a:t>
            </a:r>
          </a:p>
          <a:p>
            <a:endParaRPr lang="en-US" sz="2200" dirty="0">
              <a:latin typeface="Franklin Gothic Book" panose="020B0503020102020204" pitchFamily="34" charset="0"/>
            </a:endParaRPr>
          </a:p>
          <a:p>
            <a:r>
              <a:rPr lang="en-US" sz="2200" dirty="0">
                <a:latin typeface="Franklin Gothic Book" panose="020B0503020102020204" pitchFamily="34" charset="0"/>
              </a:rPr>
              <a:t>If you don’t designate a beneficiary, the money is paid </a:t>
            </a:r>
            <a:r>
              <a:rPr lang="en-US" sz="2200">
                <a:latin typeface="Franklin Gothic Book" panose="020B0503020102020204" pitchFamily="34" charset="0"/>
              </a:rPr>
              <a:t>to your </a:t>
            </a:r>
            <a:r>
              <a:rPr lang="en-US" sz="2200" dirty="0">
                <a:latin typeface="Franklin Gothic Book" panose="020B0503020102020204" pitchFamily="34" charset="0"/>
              </a:rPr>
              <a:t>estate and that will delay the receipt of the funds.</a:t>
            </a:r>
          </a:p>
          <a:p>
            <a:endParaRPr lang="en-US" sz="2200" dirty="0">
              <a:latin typeface="Franklin Gothic Book" panose="020B0503020102020204" pitchFamily="34" charset="0"/>
            </a:endParaRPr>
          </a:p>
          <a:p>
            <a:pPr marL="342900" indent="-342900">
              <a:buFont typeface="Arial" panose="020B0604020202020204" pitchFamily="34" charset="0"/>
              <a:buChar char="•"/>
            </a:pPr>
            <a:r>
              <a:rPr lang="en-US" sz="2200" dirty="0">
                <a:latin typeface="Franklin Gothic Book" panose="020B0503020102020204" pitchFamily="34" charset="0"/>
              </a:rPr>
              <a:t>Log into MARS and click on the </a:t>
            </a:r>
            <a:r>
              <a:rPr lang="en-US" sz="2200" b="1" dirty="0">
                <a:latin typeface="Franklin Gothic Book" panose="020B0503020102020204" pitchFamily="34" charset="0"/>
              </a:rPr>
              <a:t>Benefit Details</a:t>
            </a:r>
            <a:r>
              <a:rPr lang="en-US" sz="2200" dirty="0">
                <a:latin typeface="Franklin Gothic Book" panose="020B0503020102020204" pitchFamily="34" charset="0"/>
              </a:rPr>
              <a:t> tile</a:t>
            </a:r>
          </a:p>
          <a:p>
            <a:pPr marL="342900" indent="-342900">
              <a:buFont typeface="Arial" panose="020B0604020202020204" pitchFamily="34" charset="0"/>
              <a:buChar char="•"/>
            </a:pPr>
            <a:r>
              <a:rPr lang="en-US" sz="2200" dirty="0">
                <a:latin typeface="Franklin Gothic Book" panose="020B0503020102020204" pitchFamily="34" charset="0"/>
              </a:rPr>
              <a:t>Choose </a:t>
            </a:r>
            <a:r>
              <a:rPr lang="en-US" sz="2200" b="1" dirty="0">
                <a:latin typeface="Franklin Gothic Book" panose="020B0503020102020204" pitchFamily="34" charset="0"/>
              </a:rPr>
              <a:t>Compassion Benefit</a:t>
            </a:r>
            <a:r>
              <a:rPr lang="en-US" sz="2200" dirty="0">
                <a:latin typeface="Franklin Gothic Book" panose="020B0503020102020204" pitchFamily="34" charset="0"/>
              </a:rPr>
              <a:t> (on the left side of the page)</a:t>
            </a:r>
          </a:p>
          <a:p>
            <a:pPr marL="342900" indent="-342900">
              <a:buFont typeface="Arial" panose="020B0604020202020204" pitchFamily="34" charset="0"/>
              <a:buChar char="•"/>
            </a:pPr>
            <a:r>
              <a:rPr lang="en-US" sz="2200" dirty="0">
                <a:latin typeface="Franklin Gothic Book" panose="020B0503020102020204" pitchFamily="34" charset="0"/>
              </a:rPr>
              <a:t>Scroll down and click </a:t>
            </a:r>
            <a:r>
              <a:rPr lang="en-US" sz="2200" b="1" dirty="0">
                <a:latin typeface="Franklin Gothic Book" panose="020B0503020102020204" pitchFamily="34" charset="0"/>
              </a:rPr>
              <a:t>Edit</a:t>
            </a:r>
            <a:r>
              <a:rPr lang="en-US" sz="2200" dirty="0">
                <a:latin typeface="Franklin Gothic Book" panose="020B0503020102020204" pitchFamily="34" charset="0"/>
              </a:rPr>
              <a:t>. Enter your designee’s demographic information and click </a:t>
            </a:r>
            <a:r>
              <a:rPr lang="en-US" sz="2200" b="1" dirty="0">
                <a:latin typeface="Franklin Gothic Book" panose="020B0503020102020204" pitchFamily="34" charset="0"/>
              </a:rPr>
              <a:t>Save</a:t>
            </a:r>
            <a:r>
              <a:rPr lang="en-US" sz="2200" dirty="0">
                <a:latin typeface="Franklin Gothic Book" panose="020B0503020102020204" pitchFamily="34" charset="0"/>
              </a:rPr>
              <a:t>.</a:t>
            </a:r>
          </a:p>
        </p:txBody>
      </p:sp>
    </p:spTree>
    <p:extLst>
      <p:ext uri="{BB962C8B-B14F-4D97-AF65-F5344CB8AC3E}">
        <p14:creationId xmlns:p14="http://schemas.microsoft.com/office/powerpoint/2010/main" val="1313596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itle 37"/>
          <p:cNvSpPr>
            <a:spLocks noGrp="1"/>
          </p:cNvSpPr>
          <p:nvPr>
            <p:ph type="title"/>
          </p:nvPr>
        </p:nvSpPr>
        <p:spPr>
          <a:xfrm>
            <a:off x="208940" y="25523"/>
            <a:ext cx="5364162" cy="506412"/>
          </a:xfrm>
        </p:spPr>
        <p:txBody>
          <a:bodyPr>
            <a:normAutofit fontScale="90000"/>
          </a:bodyPr>
          <a:lstStyle/>
          <a:p>
            <a:pPr>
              <a:defRPr/>
            </a:pPr>
            <a:r>
              <a:rPr lang="en-US" dirty="0"/>
              <a:t>BP in Practice</a:t>
            </a:r>
          </a:p>
        </p:txBody>
      </p:sp>
      <p:sp>
        <p:nvSpPr>
          <p:cNvPr id="12293" name="Content Placeholder 40"/>
          <p:cNvSpPr>
            <a:spLocks noGrp="1"/>
          </p:cNvSpPr>
          <p:nvPr>
            <p:ph sz="quarter" idx="13"/>
          </p:nvPr>
        </p:nvSpPr>
        <p:spPr bwMode="auto">
          <a:xfrm>
            <a:off x="208940" y="559593"/>
            <a:ext cx="3052734" cy="3667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000" dirty="0">
                <a:latin typeface="Franklin Gothic Book" panose="020B0503020102020204" pitchFamily="34" charset="0"/>
                <a:cs typeface="Franklin Gothic Book" panose="020B0503020102020204" pitchFamily="34" charset="0"/>
              </a:rPr>
              <a:t>Privacy &amp; Confidentiality</a:t>
            </a:r>
          </a:p>
        </p:txBody>
      </p:sp>
      <p:sp>
        <p:nvSpPr>
          <p:cNvPr id="2" name="Text Box 2"/>
          <p:cNvSpPr txBox="1">
            <a:spLocks noChangeArrowheads="1"/>
          </p:cNvSpPr>
          <p:nvPr/>
        </p:nvSpPr>
        <p:spPr bwMode="auto">
          <a:xfrm>
            <a:off x="603274" y="1821894"/>
            <a:ext cx="4099539" cy="1092654"/>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3600" b="0" i="0" u="none" strike="noStrike" cap="none" normalizeH="0" dirty="0">
                <a:ln>
                  <a:noFill/>
                </a:ln>
                <a:solidFill>
                  <a:srgbClr val="AC0033"/>
                </a:solidFill>
                <a:effectLst/>
                <a:latin typeface="Franklin Gothic Medium" panose="020B0603020102020204" pitchFamily="34" charset="0"/>
              </a:rPr>
              <a:t>Collection Complications</a:t>
            </a:r>
            <a:endParaRPr kumimoji="0" lang="en-US" altLang="en-US" sz="3600" b="0" i="0" u="none" strike="noStrike" cap="none" normalizeH="0" dirty="0">
              <a:ln>
                <a:noFill/>
              </a:ln>
              <a:solidFill>
                <a:srgbClr val="AC0033"/>
              </a:solidFill>
              <a:effectLst/>
            </a:endParaRPr>
          </a:p>
        </p:txBody>
      </p:sp>
      <p:sp>
        <p:nvSpPr>
          <p:cNvPr id="4" name="Text Box 5"/>
          <p:cNvSpPr txBox="1">
            <a:spLocks noChangeArrowheads="1"/>
          </p:cNvSpPr>
          <p:nvPr/>
        </p:nvSpPr>
        <p:spPr bwMode="auto">
          <a:xfrm>
            <a:off x="208940" y="3810136"/>
            <a:ext cx="8726716" cy="2841082"/>
          </a:xfrm>
          <a:prstGeom prst="rect">
            <a:avLst/>
          </a:prstGeom>
          <a:solidFill>
            <a:srgbClr val="AC0033"/>
          </a:solidFill>
          <a:ln>
            <a:noFill/>
          </a:ln>
          <a:effec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600"/>
              </a:spcAft>
              <a:buClrTx/>
              <a:buSzTx/>
              <a:buFontTx/>
              <a:buNone/>
              <a:tabLst/>
            </a:pPr>
            <a:r>
              <a:rPr kumimoji="0" lang="en-US" altLang="en-US" sz="2400" b="0" i="0" u="none" strike="noStrike" cap="none" normalizeH="0" baseline="0" dirty="0">
                <a:ln>
                  <a:noFill/>
                </a:ln>
                <a:solidFill>
                  <a:schemeClr val="bg1"/>
                </a:solidFill>
                <a:effectLst/>
                <a:latin typeface="Franklin Gothic Medium" panose="020B0603020102020204" pitchFamily="34" charset="0"/>
              </a:rPr>
              <a:t>STARTING A NEW HOBBY?</a:t>
            </a:r>
            <a:endParaRPr kumimoji="0" lang="en-US" altLang="en-US" sz="2400" b="0" i="0" u="none" strike="noStrike" cap="none" normalizeH="0" baseline="0" noProof="1">
              <a:ln>
                <a:noFill/>
              </a:ln>
              <a:solidFill>
                <a:schemeClr val="bg1"/>
              </a:solidFill>
              <a:effectLst/>
              <a:latin typeface="Franklin Gothic Medium" panose="020B0603020102020204" pitchFamily="34" charset="0"/>
            </a:endParaRPr>
          </a:p>
          <a:p>
            <a:pPr marL="0" marR="0" lvl="0" indent="0" algn="ctr" defTabSz="914400" rtl="0" eaLnBrk="0" fontAlgn="base" latinLnBrk="0" hangingPunct="0">
              <a:lnSpc>
                <a:spcPct val="100000"/>
              </a:lnSpc>
              <a:spcBef>
                <a:spcPct val="0"/>
              </a:spcBef>
              <a:spcAft>
                <a:spcPts val="1100"/>
              </a:spcAft>
              <a:buClrTx/>
              <a:buSzTx/>
              <a:buFontTx/>
              <a:buNone/>
              <a:tabLst/>
            </a:pPr>
            <a:r>
              <a:rPr kumimoji="0" lang="en-US" altLang="en-US" sz="2400" b="0" i="0" u="none" strike="noStrike" cap="none" normalizeH="0" baseline="0" dirty="0">
                <a:ln>
                  <a:noFill/>
                </a:ln>
                <a:solidFill>
                  <a:schemeClr val="bg1"/>
                </a:solidFill>
                <a:effectLst/>
                <a:latin typeface="Franklin Gothic Book" panose="020B0503020102020204" pitchFamily="34" charset="0"/>
              </a:rPr>
              <a:t>During the pandemic, many of us have taken up new hobbies: gardening, exercising, or baking. Maybe even starting a collection of coins, stamps, or baseball cards. But there’s one type of collecting Business Practices wants you to beware of. In this month’s edition of the </a:t>
            </a:r>
            <a:r>
              <a:rPr kumimoji="0" lang="en-US" altLang="en-US" sz="2400" b="0" i="0" u="none" strike="noStrike" cap="none" normalizeH="0" baseline="0" dirty="0" err="1">
                <a:ln>
                  <a:noFill/>
                </a:ln>
                <a:solidFill>
                  <a:schemeClr val="bg1"/>
                </a:solidFill>
                <a:effectLst/>
                <a:latin typeface="Franklin Gothic Book" panose="020B0503020102020204" pitchFamily="34" charset="0"/>
              </a:rPr>
              <a:t>BPiP</a:t>
            </a:r>
            <a:r>
              <a:rPr kumimoji="0" lang="en-US" altLang="en-US" sz="2400" b="0" i="0" u="none" strike="noStrike" cap="none" normalizeH="0" baseline="0" dirty="0">
                <a:ln>
                  <a:noFill/>
                </a:ln>
                <a:solidFill>
                  <a:schemeClr val="bg1"/>
                </a:solidFill>
                <a:effectLst/>
                <a:latin typeface="Franklin Gothic Book" panose="020B0503020102020204" pitchFamily="34" charset="0"/>
              </a:rPr>
              <a:t>, we’re discussing the complications that can come with collecting paper PHI. </a:t>
            </a:r>
            <a:endParaRPr kumimoji="0" lang="en-US" altLang="en-US" sz="2400" b="0" i="0" u="none" strike="noStrike" cap="none" normalizeH="0" baseline="0" dirty="0">
              <a:ln>
                <a:noFill/>
              </a:ln>
              <a:solidFill>
                <a:schemeClr val="bg1"/>
              </a:solidFill>
              <a:effectLst/>
            </a:endParaRPr>
          </a:p>
        </p:txBody>
      </p:sp>
      <p:pic>
        <p:nvPicPr>
          <p:cNvPr id="3" name="Picture 2"/>
          <p:cNvPicPr>
            <a:picLocks noChangeAspect="1"/>
          </p:cNvPicPr>
          <p:nvPr/>
        </p:nvPicPr>
        <p:blipFill>
          <a:blip r:embed="rId3"/>
          <a:srcRect/>
          <a:stretch/>
        </p:blipFill>
        <p:spPr>
          <a:xfrm>
            <a:off x="4849882" y="1339580"/>
            <a:ext cx="3385398" cy="2256678"/>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itle 37"/>
          <p:cNvSpPr>
            <a:spLocks noGrp="1"/>
          </p:cNvSpPr>
          <p:nvPr>
            <p:ph type="title"/>
          </p:nvPr>
        </p:nvSpPr>
        <p:spPr>
          <a:xfrm>
            <a:off x="208940" y="25523"/>
            <a:ext cx="5364162" cy="506412"/>
          </a:xfrm>
        </p:spPr>
        <p:txBody>
          <a:bodyPr>
            <a:normAutofit fontScale="90000"/>
          </a:bodyPr>
          <a:lstStyle/>
          <a:p>
            <a:pPr>
              <a:defRPr/>
            </a:pPr>
            <a:r>
              <a:rPr lang="en-US"/>
              <a:t>BP in Practice</a:t>
            </a:r>
            <a:endParaRPr lang="en-US" dirty="0"/>
          </a:p>
        </p:txBody>
      </p:sp>
      <p:sp>
        <p:nvSpPr>
          <p:cNvPr id="12293" name="Content Placeholder 40"/>
          <p:cNvSpPr>
            <a:spLocks noGrp="1"/>
          </p:cNvSpPr>
          <p:nvPr>
            <p:ph sz="quarter" idx="13"/>
          </p:nvPr>
        </p:nvSpPr>
        <p:spPr bwMode="auto">
          <a:xfrm>
            <a:off x="208939" y="559593"/>
            <a:ext cx="2788903" cy="3667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000">
                <a:latin typeface="Franklin Gothic Book" panose="020B0503020102020204" pitchFamily="34" charset="0"/>
                <a:cs typeface="Franklin Gothic Book" panose="020B0503020102020204" pitchFamily="34" charset="0"/>
              </a:rPr>
              <a:t>Privacy &amp; Confidentiality</a:t>
            </a:r>
            <a:endParaRPr lang="en-US" altLang="en-US" sz="2000" dirty="0">
              <a:latin typeface="Franklin Gothic Book" panose="020B0503020102020204" pitchFamily="34" charset="0"/>
              <a:cs typeface="Franklin Gothic Book" panose="020B0503020102020204" pitchFamily="34" charset="0"/>
            </a:endParaRPr>
          </a:p>
        </p:txBody>
      </p:sp>
      <p:sp>
        <p:nvSpPr>
          <p:cNvPr id="3" name="Rectangle 2"/>
          <p:cNvSpPr/>
          <p:nvPr/>
        </p:nvSpPr>
        <p:spPr>
          <a:xfrm>
            <a:off x="208940" y="1240359"/>
            <a:ext cx="8665429" cy="2795958"/>
          </a:xfrm>
          <a:prstGeom prst="rect">
            <a:avLst/>
          </a:prstGeom>
        </p:spPr>
        <p:txBody>
          <a:bodyPr wrap="square">
            <a:spAutoFit/>
          </a:bodyPr>
          <a:lstStyle/>
          <a:p>
            <a:pPr>
              <a:lnSpc>
                <a:spcPts val="1600"/>
              </a:lnSpc>
              <a:spcBef>
                <a:spcPts val="0"/>
              </a:spcBef>
              <a:spcAft>
                <a:spcPts val="0"/>
              </a:spcAft>
            </a:pPr>
            <a:r>
              <a:rPr lang="en-US" sz="2400" kern="1400" cap="all" dirty="0">
                <a:solidFill>
                  <a:srgbClr val="AC0033"/>
                </a:solidFill>
                <a:latin typeface="Franklin Gothic Medium" panose="020B0603020102020204" pitchFamily="34" charset="0"/>
              </a:rPr>
              <a:t>THE PERILS OF PAPER</a:t>
            </a:r>
          </a:p>
          <a:p>
            <a:pPr>
              <a:spcBef>
                <a:spcPts val="0"/>
              </a:spcBef>
              <a:spcAft>
                <a:spcPts val="600"/>
              </a:spcAft>
            </a:pPr>
            <a:r>
              <a:rPr lang="en-US" sz="2400" kern="1400" dirty="0">
                <a:solidFill>
                  <a:srgbClr val="000000"/>
                </a:solidFill>
                <a:latin typeface="Franklin Gothic Book" panose="020B0503020102020204" pitchFamily="34" charset="0"/>
              </a:rPr>
              <a:t>One of the most common causes of privacy breaches at Houston Methodist is the mishandling or misplacement of paperwork that contains protected health information (PHI). As a reminder, PHI is any patient identifiable health information, including demographic and financial information, that is maintained or transmitted by Houston Methodist. So how do these mistakes happen?</a:t>
            </a:r>
          </a:p>
          <a:p>
            <a:pPr>
              <a:lnSpc>
                <a:spcPct val="119000"/>
              </a:lnSpc>
              <a:spcBef>
                <a:spcPts val="0"/>
              </a:spcBef>
              <a:spcAft>
                <a:spcPts val="600"/>
              </a:spcAft>
            </a:pPr>
            <a:r>
              <a:rPr lang="en-US" sz="1200" kern="1400" dirty="0">
                <a:solidFill>
                  <a:srgbClr val="000000"/>
                </a:solidFill>
                <a:latin typeface="Calibri" panose="020F0502020204030204" pitchFamily="34" charset="0"/>
              </a:rPr>
              <a:t> </a:t>
            </a:r>
            <a:endParaRPr lang="en-US" sz="1200" kern="1400" dirty="0">
              <a:ln>
                <a:noFill/>
              </a:ln>
              <a:solidFill>
                <a:srgbClr val="000000"/>
              </a:solidFill>
              <a:effectLst/>
              <a:latin typeface="Calibri" panose="020F0502020204030204" pitchFamily="34" charset="0"/>
            </a:endParaRPr>
          </a:p>
        </p:txBody>
      </p:sp>
      <p:pic>
        <p:nvPicPr>
          <p:cNvPr id="1028" name="Picture 4" descr="9,258 Stamp Collecting Stock Photos, Pictures &amp;amp; Royalty-Free Images - iStock">
            <a:extLst>
              <a:ext uri="{FF2B5EF4-FFF2-40B4-BE49-F238E27FC236}">
                <a16:creationId xmlns:a16="http://schemas.microsoft.com/office/drawing/2014/main" id="{21A79C8B-7D22-4468-9001-910C5BB636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4347" y="3852155"/>
            <a:ext cx="4085904" cy="27172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29749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itle 37"/>
          <p:cNvSpPr>
            <a:spLocks noGrp="1"/>
          </p:cNvSpPr>
          <p:nvPr>
            <p:ph type="title"/>
          </p:nvPr>
        </p:nvSpPr>
        <p:spPr>
          <a:xfrm>
            <a:off x="208940" y="25523"/>
            <a:ext cx="5364162" cy="506412"/>
          </a:xfrm>
        </p:spPr>
        <p:txBody>
          <a:bodyPr>
            <a:normAutofit fontScale="90000"/>
          </a:bodyPr>
          <a:lstStyle/>
          <a:p>
            <a:pPr>
              <a:defRPr/>
            </a:pPr>
            <a:r>
              <a:rPr lang="en-US" dirty="0"/>
              <a:t>BP in Practice</a:t>
            </a:r>
          </a:p>
        </p:txBody>
      </p:sp>
      <p:sp>
        <p:nvSpPr>
          <p:cNvPr id="12293" name="Content Placeholder 40"/>
          <p:cNvSpPr>
            <a:spLocks noGrp="1"/>
          </p:cNvSpPr>
          <p:nvPr>
            <p:ph sz="quarter" idx="13"/>
          </p:nvPr>
        </p:nvSpPr>
        <p:spPr bwMode="auto">
          <a:xfrm>
            <a:off x="208939" y="559593"/>
            <a:ext cx="2788903" cy="3667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000" dirty="0">
                <a:latin typeface="Franklin Gothic Book" panose="020B0503020102020204" pitchFamily="34" charset="0"/>
                <a:cs typeface="Franklin Gothic Book" panose="020B0503020102020204" pitchFamily="34" charset="0"/>
              </a:rPr>
              <a:t>Privacy &amp; Confidentiality</a:t>
            </a:r>
          </a:p>
        </p:txBody>
      </p:sp>
      <p:sp>
        <p:nvSpPr>
          <p:cNvPr id="9" name="Rectangle 8"/>
          <p:cNvSpPr/>
          <p:nvPr/>
        </p:nvSpPr>
        <p:spPr>
          <a:xfrm>
            <a:off x="347538" y="1420758"/>
            <a:ext cx="8448924" cy="4016484"/>
          </a:xfrm>
          <a:prstGeom prst="rect">
            <a:avLst/>
          </a:prstGeom>
        </p:spPr>
        <p:txBody>
          <a:bodyPr wrap="square">
            <a:spAutoFit/>
          </a:bodyPr>
          <a:lstStyle/>
          <a:p>
            <a:pPr>
              <a:spcBef>
                <a:spcPts val="0"/>
              </a:spcBef>
              <a:spcAft>
                <a:spcPts val="600"/>
              </a:spcAft>
            </a:pPr>
            <a:r>
              <a:rPr lang="en-US" sz="2400" kern="1400" cap="all" dirty="0">
                <a:solidFill>
                  <a:srgbClr val="AC0033"/>
                </a:solidFill>
                <a:latin typeface="Franklin Gothic Medium" panose="020B0603020102020204" pitchFamily="34" charset="0"/>
              </a:rPr>
              <a:t>STARTING A COLLECTION</a:t>
            </a:r>
          </a:p>
          <a:p>
            <a:pPr>
              <a:spcBef>
                <a:spcPts val="0"/>
              </a:spcBef>
              <a:spcAft>
                <a:spcPts val="600"/>
              </a:spcAft>
            </a:pPr>
            <a:r>
              <a:rPr lang="en-US" sz="2400" kern="1400" dirty="0">
                <a:solidFill>
                  <a:srgbClr val="000000"/>
                </a:solidFill>
                <a:latin typeface="Franklin Gothic Book" panose="020B0503020102020204" pitchFamily="34" charset="0"/>
              </a:rPr>
              <a:t>Sometimes employees will print and use paperwork containing PHI, then add that paper to a stack on a desk or in a box on the floor, intending to take it all to a shred bin at the end of the day or when the box gets full. But this is a risky habit. </a:t>
            </a:r>
          </a:p>
          <a:p>
            <a:pPr>
              <a:spcBef>
                <a:spcPts val="0"/>
              </a:spcBef>
              <a:spcAft>
                <a:spcPts val="600"/>
              </a:spcAft>
            </a:pPr>
            <a:endParaRPr lang="en-US" sz="2400" kern="1400" dirty="0">
              <a:solidFill>
                <a:srgbClr val="000000"/>
              </a:solidFill>
              <a:latin typeface="Franklin Gothic Book" panose="020B0503020102020204" pitchFamily="34" charset="0"/>
            </a:endParaRPr>
          </a:p>
          <a:p>
            <a:pPr>
              <a:spcBef>
                <a:spcPts val="0"/>
              </a:spcBef>
              <a:spcAft>
                <a:spcPts val="600"/>
              </a:spcAft>
            </a:pPr>
            <a:r>
              <a:rPr lang="en-US" sz="2400" kern="1400" dirty="0">
                <a:solidFill>
                  <a:srgbClr val="000000"/>
                </a:solidFill>
                <a:latin typeface="Franklin Gothic Book" panose="020B0503020102020204" pitchFamily="34" charset="0"/>
              </a:rPr>
              <a:t>When employees delay or forget to take their collection of PHI to the shred bin, it can be mistaken for regular trash that’s picked up by housekeeping and taken to the dumpster, resulting in harm to both our patients and Houston Methodist.</a:t>
            </a:r>
            <a:endParaRPr lang="en-US" sz="2400" kern="1400" dirty="0">
              <a:ln>
                <a:noFill/>
              </a:ln>
              <a:solidFill>
                <a:srgbClr val="000000"/>
              </a:solidFill>
              <a:effectLst/>
              <a:latin typeface="Franklin Gothic Book" panose="020B0503020102020204" pitchFamily="34" charset="0"/>
            </a:endParaRPr>
          </a:p>
        </p:txBody>
      </p:sp>
    </p:spTree>
    <p:extLst>
      <p:ext uri="{BB962C8B-B14F-4D97-AF65-F5344CB8AC3E}">
        <p14:creationId xmlns:p14="http://schemas.microsoft.com/office/powerpoint/2010/main" val="13250173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itle 37"/>
          <p:cNvSpPr>
            <a:spLocks noGrp="1"/>
          </p:cNvSpPr>
          <p:nvPr>
            <p:ph type="title"/>
          </p:nvPr>
        </p:nvSpPr>
        <p:spPr>
          <a:xfrm>
            <a:off x="208940" y="25523"/>
            <a:ext cx="5364162" cy="506412"/>
          </a:xfrm>
        </p:spPr>
        <p:txBody>
          <a:bodyPr>
            <a:normAutofit fontScale="90000"/>
          </a:bodyPr>
          <a:lstStyle/>
          <a:p>
            <a:pPr>
              <a:defRPr/>
            </a:pPr>
            <a:r>
              <a:rPr lang="en-US" dirty="0"/>
              <a:t>BP in Practice</a:t>
            </a:r>
          </a:p>
        </p:txBody>
      </p:sp>
      <p:sp>
        <p:nvSpPr>
          <p:cNvPr id="12293" name="Content Placeholder 40"/>
          <p:cNvSpPr>
            <a:spLocks noGrp="1"/>
          </p:cNvSpPr>
          <p:nvPr>
            <p:ph sz="quarter" idx="13"/>
          </p:nvPr>
        </p:nvSpPr>
        <p:spPr bwMode="auto">
          <a:xfrm>
            <a:off x="208939" y="559593"/>
            <a:ext cx="2788903" cy="3667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000" dirty="0">
                <a:latin typeface="Franklin Gothic Book" panose="020B0503020102020204" pitchFamily="34" charset="0"/>
                <a:cs typeface="Franklin Gothic Book" panose="020B0503020102020204" pitchFamily="34" charset="0"/>
              </a:rPr>
              <a:t>Privacy &amp; Confidentiality</a:t>
            </a:r>
          </a:p>
        </p:txBody>
      </p:sp>
      <p:sp>
        <p:nvSpPr>
          <p:cNvPr id="9" name="Rectangle 8"/>
          <p:cNvSpPr/>
          <p:nvPr/>
        </p:nvSpPr>
        <p:spPr>
          <a:xfrm>
            <a:off x="208937" y="1166866"/>
            <a:ext cx="8517853" cy="3862596"/>
          </a:xfrm>
          <a:prstGeom prst="rect">
            <a:avLst/>
          </a:prstGeom>
        </p:spPr>
        <p:txBody>
          <a:bodyPr wrap="square">
            <a:spAutoFit/>
          </a:bodyPr>
          <a:lstStyle/>
          <a:p>
            <a:pPr>
              <a:spcBef>
                <a:spcPts val="0"/>
              </a:spcBef>
              <a:spcAft>
                <a:spcPts val="600"/>
              </a:spcAft>
            </a:pPr>
            <a:r>
              <a:rPr lang="en-US" sz="2400" kern="1400" cap="all" dirty="0">
                <a:solidFill>
                  <a:srgbClr val="AC0033"/>
                </a:solidFill>
                <a:latin typeface="Franklin Gothic Medium" panose="020B0603020102020204" pitchFamily="34" charset="0"/>
              </a:rPr>
              <a:t>THE BEST PRACTICE</a:t>
            </a:r>
          </a:p>
          <a:p>
            <a:pPr>
              <a:spcBef>
                <a:spcPts val="0"/>
              </a:spcBef>
              <a:spcAft>
                <a:spcPts val="600"/>
              </a:spcAft>
            </a:pPr>
            <a:r>
              <a:rPr lang="en-US" sz="2400" kern="1400" dirty="0">
                <a:solidFill>
                  <a:srgbClr val="000000"/>
                </a:solidFill>
                <a:latin typeface="Franklin Gothic Book" panose="020B0503020102020204" pitchFamily="34" charset="0"/>
              </a:rPr>
              <a:t>What’s the best way to avoid a collection complication? Instead of letting paper PHI stack up on or under your desk, make a new habit of taking paper PHI to a shred bin as soon as you’re done working with it. It might mean a short walk a few times a day, but that little bit of extra effort goes a long way in preventing privacy breaches. If your work area could use more shred bins, let management know. And if you ever have questions about best practices for protecting patient privacy, contact Business Practices. </a:t>
            </a:r>
            <a:endParaRPr lang="en-US" sz="2400" kern="1400" dirty="0">
              <a:ln>
                <a:noFill/>
              </a:ln>
              <a:solidFill>
                <a:srgbClr val="000000"/>
              </a:solidFill>
              <a:effectLst/>
              <a:latin typeface="Franklin Gothic Book" panose="020B0503020102020204" pitchFamily="34" charset="0"/>
            </a:endParaRPr>
          </a:p>
        </p:txBody>
      </p:sp>
      <p:sp>
        <p:nvSpPr>
          <p:cNvPr id="10" name="Text Box 3"/>
          <p:cNvSpPr txBox="1">
            <a:spLocks noChangeArrowheads="1"/>
          </p:cNvSpPr>
          <p:nvPr/>
        </p:nvSpPr>
        <p:spPr bwMode="auto">
          <a:xfrm>
            <a:off x="540632" y="5025958"/>
            <a:ext cx="7854462" cy="45719"/>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0"/>
              </a:spcAft>
              <a:buClrTx/>
              <a:buSzTx/>
              <a:buFontTx/>
              <a:buNone/>
              <a:tabLst/>
            </a:pPr>
            <a:r>
              <a:rPr kumimoji="0" lang="en-US" altLang="en-US" sz="2400" b="1" i="0" u="none" strike="noStrike" cap="none" normalizeH="0" dirty="0">
                <a:ln>
                  <a:noFill/>
                </a:ln>
                <a:solidFill>
                  <a:srgbClr val="AC0033"/>
                </a:solidFill>
                <a:effectLst/>
                <a:latin typeface="Franklin Gothic Book" panose="020B0503020102020204" pitchFamily="34" charset="0"/>
              </a:rPr>
              <a:t>Now That’s Living the Houston Methodist Values Through </a:t>
            </a:r>
          </a:p>
          <a:p>
            <a:pPr marL="0" marR="0" lvl="0" indent="0" algn="ctr" defTabSz="914400" rtl="0" eaLnBrk="0" fontAlgn="base" latinLnBrk="0" hangingPunct="0">
              <a:lnSpc>
                <a:spcPct val="100000"/>
              </a:lnSpc>
              <a:spcBef>
                <a:spcPct val="0"/>
              </a:spcBef>
              <a:spcAft>
                <a:spcPts val="0"/>
              </a:spcAft>
              <a:buClrTx/>
              <a:buSzTx/>
              <a:buFontTx/>
              <a:buNone/>
              <a:tabLst/>
            </a:pPr>
            <a:r>
              <a:rPr kumimoji="0" lang="en-US" altLang="en-US" sz="2400" b="1" i="0" u="none" strike="noStrike" cap="none" normalizeH="0" dirty="0">
                <a:ln>
                  <a:noFill/>
                </a:ln>
                <a:solidFill>
                  <a:srgbClr val="AC0033"/>
                </a:solidFill>
                <a:effectLst/>
                <a:latin typeface="Franklin Gothic Book" panose="020B0503020102020204" pitchFamily="34" charset="0"/>
              </a:rPr>
              <a:t>Business Practices!</a:t>
            </a:r>
          </a:p>
        </p:txBody>
      </p:sp>
      <p:sp>
        <p:nvSpPr>
          <p:cNvPr id="11" name="TextBox 10"/>
          <p:cNvSpPr txBox="1"/>
          <p:nvPr/>
        </p:nvSpPr>
        <p:spPr>
          <a:xfrm>
            <a:off x="312516" y="5816814"/>
            <a:ext cx="8414274" cy="1015663"/>
          </a:xfrm>
          <a:prstGeom prst="rect">
            <a:avLst/>
          </a:prstGeom>
          <a:noFill/>
        </p:spPr>
        <p:txBody>
          <a:bodyPr wrap="square" rtlCol="0">
            <a:spAutoFit/>
          </a:bodyPr>
          <a:lstStyle/>
          <a:p>
            <a:pPr algn="ctr"/>
            <a:r>
              <a:rPr lang="en-US" sz="2000" b="1" dirty="0">
                <a:latin typeface="Franklin Gothic Book" panose="020B0503020102020204" pitchFamily="34" charset="0"/>
              </a:rPr>
              <a:t>For more information, review System Policies </a:t>
            </a:r>
            <a:r>
              <a:rPr lang="en-US" sz="2000" b="1" dirty="0">
                <a:latin typeface="Franklin Gothic Book" panose="020B0503020102020204" pitchFamily="34" charset="0"/>
                <a:hlinkClick r:id="rId3"/>
              </a:rPr>
              <a:t>IM06</a:t>
            </a:r>
            <a:r>
              <a:rPr lang="en-US" sz="2000" b="1" dirty="0">
                <a:latin typeface="Franklin Gothic Book" panose="020B0503020102020204" pitchFamily="34" charset="0"/>
              </a:rPr>
              <a:t>, </a:t>
            </a:r>
            <a:r>
              <a:rPr lang="en-US" sz="2000" b="1" dirty="0">
                <a:latin typeface="Franklin Gothic Book" panose="020B0503020102020204" pitchFamily="34" charset="0"/>
                <a:hlinkClick r:id="rId4"/>
              </a:rPr>
              <a:t>HR12</a:t>
            </a:r>
            <a:r>
              <a:rPr lang="en-US" sz="2000" b="1" dirty="0">
                <a:latin typeface="Franklin Gothic Book" panose="020B0503020102020204" pitchFamily="34" charset="0"/>
              </a:rPr>
              <a:t>, and the </a:t>
            </a:r>
            <a:r>
              <a:rPr lang="en-US" sz="2000" b="1" i="1" dirty="0">
                <a:latin typeface="Franklin Gothic Book" panose="020B0503020102020204" pitchFamily="34" charset="0"/>
                <a:hlinkClick r:id="rId5"/>
              </a:rPr>
              <a:t>Respecting Health Information Privacy</a:t>
            </a:r>
            <a:r>
              <a:rPr lang="en-US" sz="2000" b="1" dirty="0">
                <a:latin typeface="Franklin Gothic Book" panose="020B0503020102020204" pitchFamily="34" charset="0"/>
              </a:rPr>
              <a:t> handbook. View previous editions of the BP in Practice on the BP </a:t>
            </a:r>
            <a:r>
              <a:rPr lang="en-US" sz="2000" b="1" dirty="0">
                <a:latin typeface="Franklin Gothic Book" panose="020B0503020102020204" pitchFamily="34" charset="0"/>
                <a:hlinkClick r:id="rId6"/>
              </a:rPr>
              <a:t>homepage</a:t>
            </a:r>
            <a:r>
              <a:rPr lang="en-US" sz="2000" b="1" dirty="0">
                <a:latin typeface="Franklin Gothic Book" panose="020B0503020102020204" pitchFamily="34" charset="0"/>
              </a:rPr>
              <a:t>. </a:t>
            </a:r>
          </a:p>
        </p:txBody>
      </p:sp>
    </p:spTree>
    <p:extLst>
      <p:ext uri="{BB962C8B-B14F-4D97-AF65-F5344CB8AC3E}">
        <p14:creationId xmlns:p14="http://schemas.microsoft.com/office/powerpoint/2010/main" val="12695066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31252" y="1267701"/>
            <a:ext cx="8467494" cy="4616648"/>
          </a:xfrm>
          <a:prstGeom prst="rect">
            <a:avLst/>
          </a:prstGeom>
        </p:spPr>
        <p:txBody>
          <a:bodyPr wrap="square">
            <a:spAutoFit/>
          </a:bodyPr>
          <a:lstStyle/>
          <a:p>
            <a:r>
              <a:rPr lang="en-US" sz="2800" b="1" dirty="0">
                <a:solidFill>
                  <a:schemeClr val="tx2"/>
                </a:solidFill>
                <a:latin typeface="Franklin Gothic Book" panose="020B0503020102020204" pitchFamily="34" charset="0"/>
              </a:rPr>
              <a:t>Are you feeling stressed out or worried?  Three ways to access care</a:t>
            </a:r>
          </a:p>
          <a:p>
            <a:endParaRPr lang="en-US" sz="2800" b="1" dirty="0">
              <a:solidFill>
                <a:srgbClr val="C00000"/>
              </a:solidFill>
              <a:latin typeface="Franklin Gothic Book" panose="020B0503020102020204" pitchFamily="34" charset="0"/>
            </a:endParaRPr>
          </a:p>
          <a:p>
            <a:pPr marL="514350" indent="-514350">
              <a:buFont typeface="+mj-lt"/>
              <a:buAutoNum type="arabicPeriod"/>
            </a:pPr>
            <a:r>
              <a:rPr lang="en-US" sz="2600" b="1" dirty="0">
                <a:latin typeface="Franklin Gothic Book" panose="020B0503020102020204" pitchFamily="34" charset="0"/>
              </a:rPr>
              <a:t>Call </a:t>
            </a:r>
            <a:r>
              <a:rPr lang="en-US" sz="2600" b="1" dirty="0" err="1">
                <a:latin typeface="Franklin Gothic Book" panose="020B0503020102020204" pitchFamily="34" charset="0"/>
              </a:rPr>
              <a:t>LifeMatters</a:t>
            </a:r>
            <a:r>
              <a:rPr lang="en-US" sz="2600" b="1" dirty="0">
                <a:latin typeface="Franklin Gothic Book" panose="020B0503020102020204" pitchFamily="34" charset="0"/>
              </a:rPr>
              <a:t> at 800.634.6433. You can get up to 10 free sessions with a counselor. </a:t>
            </a:r>
          </a:p>
          <a:p>
            <a:pPr marL="514350" indent="-514350">
              <a:buFont typeface="+mj-lt"/>
              <a:buAutoNum type="arabicPeriod"/>
            </a:pPr>
            <a:r>
              <a:rPr lang="en-US" sz="2600" b="1" dirty="0">
                <a:latin typeface="Franklin Gothic Book" panose="020B0503020102020204" pitchFamily="34" charset="0"/>
              </a:rPr>
              <a:t>$0 copay for all mental health in-network office visits. </a:t>
            </a:r>
          </a:p>
          <a:p>
            <a:pPr marL="514350" indent="-514350">
              <a:buFont typeface="+mj-lt"/>
              <a:buAutoNum type="arabicPeriod"/>
            </a:pPr>
            <a:r>
              <a:rPr lang="en-US" sz="2800" b="1" dirty="0">
                <a:latin typeface="Franklin Gothic Book" panose="020B0503020102020204" pitchFamily="34" charset="0"/>
                <a:ea typeface="Calibri" panose="020F0502020204030204" pitchFamily="34" charset="0"/>
                <a:cs typeface="Calibri" panose="020F0502020204030204" pitchFamily="34" charset="0"/>
              </a:rPr>
              <a:t>Reimbursement up </a:t>
            </a:r>
            <a:r>
              <a:rPr lang="en-US" sz="2600" b="1" dirty="0">
                <a:latin typeface="Franklin Gothic Book" panose="020B0503020102020204" pitchFamily="34" charset="0"/>
              </a:rPr>
              <a:t>to $85 for out-of-network office visits.</a:t>
            </a:r>
          </a:p>
          <a:p>
            <a:endParaRPr lang="en-US" sz="2600" b="1" dirty="0">
              <a:latin typeface="Franklin Gothic Book" panose="020B0503020102020204" pitchFamily="34" charset="0"/>
            </a:endParaRPr>
          </a:p>
          <a:p>
            <a:r>
              <a:rPr lang="en-US" sz="2600" b="1" dirty="0">
                <a:latin typeface="Franklin Gothic Book" panose="020B0503020102020204" pitchFamily="34" charset="0"/>
              </a:rPr>
              <a:t>Need help?  Call quantum to find an in-network provider or to file an out-of-network claim.</a:t>
            </a:r>
          </a:p>
        </p:txBody>
      </p:sp>
      <p:sp>
        <p:nvSpPr>
          <p:cNvPr id="8" name="Rectangle 7"/>
          <p:cNvSpPr/>
          <p:nvPr/>
        </p:nvSpPr>
        <p:spPr>
          <a:xfrm>
            <a:off x="-15038" y="3900149"/>
            <a:ext cx="8713784" cy="696537"/>
          </a:xfrm>
          <a:prstGeom prst="rect">
            <a:avLst/>
          </a:prstGeom>
        </p:spPr>
        <p:txBody>
          <a:bodyPr wrap="square">
            <a:spAutoFit/>
          </a:bodyPr>
          <a:lstStyle/>
          <a:p>
            <a:pPr marL="439420">
              <a:lnSpc>
                <a:spcPct val="107000"/>
              </a:lnSpc>
              <a:spcBef>
                <a:spcPts val="0"/>
              </a:spcBef>
              <a:spcAft>
                <a:spcPts val="0"/>
              </a:spcAft>
            </a:pPr>
            <a:endParaRPr lang="en-US" sz="2000" b="1" dirty="0">
              <a:solidFill>
                <a:prstClr val="black"/>
              </a:solidFill>
              <a:latin typeface="Franklin Gothic Book" panose="020B0503020102020204" pitchFamily="34" charset="0"/>
              <a:ea typeface="Franklin Gothic"/>
              <a:cs typeface="Arial" panose="020B0604020202020204" pitchFamily="34" charset="0"/>
            </a:endParaRPr>
          </a:p>
          <a:p>
            <a:pPr marL="439420">
              <a:lnSpc>
                <a:spcPct val="107000"/>
              </a:lnSpc>
              <a:spcBef>
                <a:spcPts val="0"/>
              </a:spcBef>
              <a:spcAft>
                <a:spcPts val="0"/>
              </a:spcAft>
            </a:pPr>
            <a:endParaRPr lang="en-US" dirty="0">
              <a:solidFill>
                <a:prstClr val="black"/>
              </a:solidFill>
            </a:endParaRPr>
          </a:p>
        </p:txBody>
      </p:sp>
      <p:sp>
        <p:nvSpPr>
          <p:cNvPr id="9" name="Title 1">
            <a:extLst>
              <a:ext uri="{FF2B5EF4-FFF2-40B4-BE49-F238E27FC236}">
                <a16:creationId xmlns:a16="http://schemas.microsoft.com/office/drawing/2014/main" id="{23BC9381-EBBD-4611-BECE-1945B8A84736}"/>
              </a:ext>
            </a:extLst>
          </p:cNvPr>
          <p:cNvSpPr txBox="1">
            <a:spLocks/>
          </p:cNvSpPr>
          <p:nvPr/>
        </p:nvSpPr>
        <p:spPr>
          <a:xfrm>
            <a:off x="76201" y="95250"/>
            <a:ext cx="5965830" cy="1000125"/>
          </a:xfrm>
          <a:prstGeom prst="rect">
            <a:avLst/>
          </a:prstGeom>
        </p:spPr>
        <p:txBody>
          <a:bodyPr>
            <a:normAutofit/>
          </a:bodyPr>
          <a:lstStyle>
            <a:lvl1pPr algn="l" defTabSz="192881" rtl="0" eaLnBrk="1" fontAlgn="base" hangingPunct="1">
              <a:spcBef>
                <a:spcPct val="0"/>
              </a:spcBef>
              <a:spcAft>
                <a:spcPct val="0"/>
              </a:spcAft>
              <a:defRPr sz="1688" kern="1200" cap="none" baseline="0">
                <a:solidFill>
                  <a:schemeClr val="bg1"/>
                </a:solidFill>
                <a:latin typeface="Franklin Gothic Book"/>
                <a:ea typeface="Geneva" charset="-128"/>
                <a:cs typeface="Franklin Gothic Book"/>
              </a:defRPr>
            </a:lvl1pPr>
            <a:lvl2pPr algn="ctr" defTabSz="192881" rtl="0" eaLnBrk="1" fontAlgn="base" hangingPunct="1">
              <a:spcBef>
                <a:spcPct val="0"/>
              </a:spcBef>
              <a:spcAft>
                <a:spcPct val="0"/>
              </a:spcAft>
              <a:defRPr sz="1856">
                <a:solidFill>
                  <a:schemeClr val="tx1"/>
                </a:solidFill>
                <a:latin typeface="Franklin Gothic Book" pitchFamily="34" charset="0"/>
                <a:ea typeface="Geneva" charset="-128"/>
                <a:cs typeface="Franklin Gothic Book" pitchFamily="34" charset="0"/>
              </a:defRPr>
            </a:lvl2pPr>
            <a:lvl3pPr algn="ctr" defTabSz="192881" rtl="0" eaLnBrk="1" fontAlgn="base" hangingPunct="1">
              <a:spcBef>
                <a:spcPct val="0"/>
              </a:spcBef>
              <a:spcAft>
                <a:spcPct val="0"/>
              </a:spcAft>
              <a:defRPr sz="1856">
                <a:solidFill>
                  <a:schemeClr val="tx1"/>
                </a:solidFill>
                <a:latin typeface="Franklin Gothic Book" pitchFamily="34" charset="0"/>
                <a:ea typeface="Geneva" charset="-128"/>
                <a:cs typeface="Franklin Gothic Book" pitchFamily="34" charset="0"/>
              </a:defRPr>
            </a:lvl3pPr>
            <a:lvl4pPr algn="ctr" defTabSz="192881" rtl="0" eaLnBrk="1" fontAlgn="base" hangingPunct="1">
              <a:spcBef>
                <a:spcPct val="0"/>
              </a:spcBef>
              <a:spcAft>
                <a:spcPct val="0"/>
              </a:spcAft>
              <a:defRPr sz="1856">
                <a:solidFill>
                  <a:schemeClr val="tx1"/>
                </a:solidFill>
                <a:latin typeface="Franklin Gothic Book" pitchFamily="34" charset="0"/>
                <a:ea typeface="Geneva" charset="-128"/>
                <a:cs typeface="Franklin Gothic Book" pitchFamily="34" charset="0"/>
              </a:defRPr>
            </a:lvl4pPr>
            <a:lvl5pPr algn="ctr" defTabSz="192881" rtl="0" eaLnBrk="1" fontAlgn="base" hangingPunct="1">
              <a:spcBef>
                <a:spcPct val="0"/>
              </a:spcBef>
              <a:spcAft>
                <a:spcPct val="0"/>
              </a:spcAft>
              <a:defRPr sz="1856">
                <a:solidFill>
                  <a:schemeClr val="tx1"/>
                </a:solidFill>
                <a:latin typeface="Franklin Gothic Book" pitchFamily="34" charset="0"/>
                <a:ea typeface="Geneva" charset="-128"/>
                <a:cs typeface="Franklin Gothic Book" pitchFamily="34" charset="0"/>
              </a:defRPr>
            </a:lvl5pPr>
            <a:lvl6pPr marL="192881" algn="ctr" defTabSz="192881" rtl="0" eaLnBrk="1" fontAlgn="base" hangingPunct="1">
              <a:spcBef>
                <a:spcPct val="0"/>
              </a:spcBef>
              <a:spcAft>
                <a:spcPct val="0"/>
              </a:spcAft>
              <a:defRPr sz="1856">
                <a:solidFill>
                  <a:schemeClr val="tx1"/>
                </a:solidFill>
                <a:latin typeface="Calibri" charset="0"/>
                <a:ea typeface="Geneva" charset="-128"/>
                <a:cs typeface="Geneva" charset="-128"/>
              </a:defRPr>
            </a:lvl6pPr>
            <a:lvl7pPr marL="385763" algn="ctr" defTabSz="192881" rtl="0" eaLnBrk="1" fontAlgn="base" hangingPunct="1">
              <a:spcBef>
                <a:spcPct val="0"/>
              </a:spcBef>
              <a:spcAft>
                <a:spcPct val="0"/>
              </a:spcAft>
              <a:defRPr sz="1856">
                <a:solidFill>
                  <a:schemeClr val="tx1"/>
                </a:solidFill>
                <a:latin typeface="Calibri" charset="0"/>
                <a:ea typeface="Geneva" charset="-128"/>
                <a:cs typeface="Geneva" charset="-128"/>
              </a:defRPr>
            </a:lvl7pPr>
            <a:lvl8pPr marL="578644" algn="ctr" defTabSz="192881" rtl="0" eaLnBrk="1" fontAlgn="base" hangingPunct="1">
              <a:spcBef>
                <a:spcPct val="0"/>
              </a:spcBef>
              <a:spcAft>
                <a:spcPct val="0"/>
              </a:spcAft>
              <a:defRPr sz="1856">
                <a:solidFill>
                  <a:schemeClr val="tx1"/>
                </a:solidFill>
                <a:latin typeface="Calibri" charset="0"/>
                <a:ea typeface="Geneva" charset="-128"/>
                <a:cs typeface="Geneva" charset="-128"/>
              </a:defRPr>
            </a:lvl8pPr>
            <a:lvl9pPr marL="771525" algn="ctr" defTabSz="192881" rtl="0" eaLnBrk="1" fontAlgn="base" hangingPunct="1">
              <a:spcBef>
                <a:spcPct val="0"/>
              </a:spcBef>
              <a:spcAft>
                <a:spcPct val="0"/>
              </a:spcAft>
              <a:defRPr sz="1856">
                <a:solidFill>
                  <a:schemeClr val="tx1"/>
                </a:solidFill>
                <a:latin typeface="Calibri" charset="0"/>
                <a:ea typeface="Geneva" charset="-128"/>
                <a:cs typeface="Geneva" charset="-128"/>
              </a:defRPr>
            </a:lvl9pPr>
          </a:lstStyle>
          <a:p>
            <a:r>
              <a:rPr lang="en-US" sz="2800" b="1" dirty="0"/>
              <a:t>Reminder Mental Health Resources</a:t>
            </a:r>
            <a:br>
              <a:rPr lang="en-US" sz="2800" b="1" dirty="0"/>
            </a:br>
            <a:endParaRPr lang="en-US" sz="2800" dirty="0"/>
          </a:p>
        </p:txBody>
      </p:sp>
    </p:spTree>
    <p:extLst>
      <p:ext uri="{BB962C8B-B14F-4D97-AF65-F5344CB8AC3E}">
        <p14:creationId xmlns:p14="http://schemas.microsoft.com/office/powerpoint/2010/main" val="24943423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5038" y="3900149"/>
            <a:ext cx="8713784" cy="696537"/>
          </a:xfrm>
          <a:prstGeom prst="rect">
            <a:avLst/>
          </a:prstGeom>
        </p:spPr>
        <p:txBody>
          <a:bodyPr wrap="square">
            <a:spAutoFit/>
          </a:bodyPr>
          <a:lstStyle/>
          <a:p>
            <a:pPr marL="439420">
              <a:lnSpc>
                <a:spcPct val="107000"/>
              </a:lnSpc>
              <a:spcBef>
                <a:spcPts val="0"/>
              </a:spcBef>
              <a:spcAft>
                <a:spcPts val="0"/>
              </a:spcAft>
            </a:pPr>
            <a:endParaRPr lang="en-US" sz="2000" b="1" dirty="0">
              <a:solidFill>
                <a:prstClr val="black"/>
              </a:solidFill>
              <a:latin typeface="Franklin Gothic Book" panose="020B0503020102020204" pitchFamily="34" charset="0"/>
              <a:ea typeface="Franklin Gothic"/>
              <a:cs typeface="Arial" panose="020B0604020202020204" pitchFamily="34" charset="0"/>
            </a:endParaRPr>
          </a:p>
          <a:p>
            <a:pPr marL="439420">
              <a:lnSpc>
                <a:spcPct val="107000"/>
              </a:lnSpc>
              <a:spcBef>
                <a:spcPts val="0"/>
              </a:spcBef>
              <a:spcAft>
                <a:spcPts val="0"/>
              </a:spcAft>
            </a:pPr>
            <a:endParaRPr lang="en-US" dirty="0">
              <a:solidFill>
                <a:prstClr val="black"/>
              </a:solidFill>
            </a:endParaRPr>
          </a:p>
        </p:txBody>
      </p:sp>
      <p:sp>
        <p:nvSpPr>
          <p:cNvPr id="9" name="Title 1">
            <a:extLst>
              <a:ext uri="{FF2B5EF4-FFF2-40B4-BE49-F238E27FC236}">
                <a16:creationId xmlns:a16="http://schemas.microsoft.com/office/drawing/2014/main" id="{23BC9381-EBBD-4611-BECE-1945B8A84736}"/>
              </a:ext>
            </a:extLst>
          </p:cNvPr>
          <p:cNvSpPr txBox="1">
            <a:spLocks/>
          </p:cNvSpPr>
          <p:nvPr/>
        </p:nvSpPr>
        <p:spPr>
          <a:xfrm>
            <a:off x="76201" y="95250"/>
            <a:ext cx="5965830" cy="1000125"/>
          </a:xfrm>
          <a:prstGeom prst="rect">
            <a:avLst/>
          </a:prstGeom>
        </p:spPr>
        <p:txBody>
          <a:bodyPr>
            <a:normAutofit fontScale="32500" lnSpcReduction="20000"/>
          </a:bodyPr>
          <a:lstStyle>
            <a:lvl1pPr algn="l" defTabSz="192881" rtl="0" eaLnBrk="1" fontAlgn="base" hangingPunct="1">
              <a:spcBef>
                <a:spcPct val="0"/>
              </a:spcBef>
              <a:spcAft>
                <a:spcPct val="0"/>
              </a:spcAft>
              <a:defRPr sz="1688" kern="1200" cap="none" baseline="0">
                <a:solidFill>
                  <a:schemeClr val="bg1"/>
                </a:solidFill>
                <a:latin typeface="Franklin Gothic Book"/>
                <a:ea typeface="Geneva" charset="-128"/>
                <a:cs typeface="Franklin Gothic Book"/>
              </a:defRPr>
            </a:lvl1pPr>
            <a:lvl2pPr algn="ctr" defTabSz="192881" rtl="0" eaLnBrk="1" fontAlgn="base" hangingPunct="1">
              <a:spcBef>
                <a:spcPct val="0"/>
              </a:spcBef>
              <a:spcAft>
                <a:spcPct val="0"/>
              </a:spcAft>
              <a:defRPr sz="1856">
                <a:solidFill>
                  <a:schemeClr val="tx1"/>
                </a:solidFill>
                <a:latin typeface="Franklin Gothic Book" pitchFamily="34" charset="0"/>
                <a:ea typeface="Geneva" charset="-128"/>
                <a:cs typeface="Franklin Gothic Book" pitchFamily="34" charset="0"/>
              </a:defRPr>
            </a:lvl2pPr>
            <a:lvl3pPr algn="ctr" defTabSz="192881" rtl="0" eaLnBrk="1" fontAlgn="base" hangingPunct="1">
              <a:spcBef>
                <a:spcPct val="0"/>
              </a:spcBef>
              <a:spcAft>
                <a:spcPct val="0"/>
              </a:spcAft>
              <a:defRPr sz="1856">
                <a:solidFill>
                  <a:schemeClr val="tx1"/>
                </a:solidFill>
                <a:latin typeface="Franklin Gothic Book" pitchFamily="34" charset="0"/>
                <a:ea typeface="Geneva" charset="-128"/>
                <a:cs typeface="Franklin Gothic Book" pitchFamily="34" charset="0"/>
              </a:defRPr>
            </a:lvl3pPr>
            <a:lvl4pPr algn="ctr" defTabSz="192881" rtl="0" eaLnBrk="1" fontAlgn="base" hangingPunct="1">
              <a:spcBef>
                <a:spcPct val="0"/>
              </a:spcBef>
              <a:spcAft>
                <a:spcPct val="0"/>
              </a:spcAft>
              <a:defRPr sz="1856">
                <a:solidFill>
                  <a:schemeClr val="tx1"/>
                </a:solidFill>
                <a:latin typeface="Franklin Gothic Book" pitchFamily="34" charset="0"/>
                <a:ea typeface="Geneva" charset="-128"/>
                <a:cs typeface="Franklin Gothic Book" pitchFamily="34" charset="0"/>
              </a:defRPr>
            </a:lvl4pPr>
            <a:lvl5pPr algn="ctr" defTabSz="192881" rtl="0" eaLnBrk="1" fontAlgn="base" hangingPunct="1">
              <a:spcBef>
                <a:spcPct val="0"/>
              </a:spcBef>
              <a:spcAft>
                <a:spcPct val="0"/>
              </a:spcAft>
              <a:defRPr sz="1856">
                <a:solidFill>
                  <a:schemeClr val="tx1"/>
                </a:solidFill>
                <a:latin typeface="Franklin Gothic Book" pitchFamily="34" charset="0"/>
                <a:ea typeface="Geneva" charset="-128"/>
                <a:cs typeface="Franklin Gothic Book" pitchFamily="34" charset="0"/>
              </a:defRPr>
            </a:lvl5pPr>
            <a:lvl6pPr marL="192881" algn="ctr" defTabSz="192881" rtl="0" eaLnBrk="1" fontAlgn="base" hangingPunct="1">
              <a:spcBef>
                <a:spcPct val="0"/>
              </a:spcBef>
              <a:spcAft>
                <a:spcPct val="0"/>
              </a:spcAft>
              <a:defRPr sz="1856">
                <a:solidFill>
                  <a:schemeClr val="tx1"/>
                </a:solidFill>
                <a:latin typeface="Calibri" charset="0"/>
                <a:ea typeface="Geneva" charset="-128"/>
                <a:cs typeface="Geneva" charset="-128"/>
              </a:defRPr>
            </a:lvl6pPr>
            <a:lvl7pPr marL="385763" algn="ctr" defTabSz="192881" rtl="0" eaLnBrk="1" fontAlgn="base" hangingPunct="1">
              <a:spcBef>
                <a:spcPct val="0"/>
              </a:spcBef>
              <a:spcAft>
                <a:spcPct val="0"/>
              </a:spcAft>
              <a:defRPr sz="1856">
                <a:solidFill>
                  <a:schemeClr val="tx1"/>
                </a:solidFill>
                <a:latin typeface="Calibri" charset="0"/>
                <a:ea typeface="Geneva" charset="-128"/>
                <a:cs typeface="Geneva" charset="-128"/>
              </a:defRPr>
            </a:lvl7pPr>
            <a:lvl8pPr marL="578644" algn="ctr" defTabSz="192881" rtl="0" eaLnBrk="1" fontAlgn="base" hangingPunct="1">
              <a:spcBef>
                <a:spcPct val="0"/>
              </a:spcBef>
              <a:spcAft>
                <a:spcPct val="0"/>
              </a:spcAft>
              <a:defRPr sz="1856">
                <a:solidFill>
                  <a:schemeClr val="tx1"/>
                </a:solidFill>
                <a:latin typeface="Calibri" charset="0"/>
                <a:ea typeface="Geneva" charset="-128"/>
                <a:cs typeface="Geneva" charset="-128"/>
              </a:defRPr>
            </a:lvl8pPr>
            <a:lvl9pPr marL="771525" algn="ctr" defTabSz="192881" rtl="0" eaLnBrk="1" fontAlgn="base" hangingPunct="1">
              <a:spcBef>
                <a:spcPct val="0"/>
              </a:spcBef>
              <a:spcAft>
                <a:spcPct val="0"/>
              </a:spcAft>
              <a:defRPr sz="1856">
                <a:solidFill>
                  <a:schemeClr val="tx1"/>
                </a:solidFill>
                <a:latin typeface="Calibri" charset="0"/>
                <a:ea typeface="Geneva" charset="-128"/>
                <a:cs typeface="Geneva" charset="-128"/>
              </a:defRPr>
            </a:lvl9pPr>
          </a:lstStyle>
          <a:p>
            <a:r>
              <a:rPr lang="en-US" sz="8000" b="1" dirty="0"/>
              <a:t>Focus on Completing Your Health Track</a:t>
            </a:r>
          </a:p>
          <a:p>
            <a:br>
              <a:rPr lang="en-US" sz="2800" b="1" dirty="0"/>
            </a:br>
            <a:endParaRPr lang="en-US" sz="2800" dirty="0"/>
          </a:p>
        </p:txBody>
      </p:sp>
      <p:sp>
        <p:nvSpPr>
          <p:cNvPr id="2" name="TextBox 1">
            <a:extLst>
              <a:ext uri="{FF2B5EF4-FFF2-40B4-BE49-F238E27FC236}">
                <a16:creationId xmlns:a16="http://schemas.microsoft.com/office/drawing/2014/main" id="{5362666E-24A1-47D4-90AE-182F66A7EED1}"/>
              </a:ext>
            </a:extLst>
          </p:cNvPr>
          <p:cNvSpPr txBox="1"/>
          <p:nvPr/>
        </p:nvSpPr>
        <p:spPr>
          <a:xfrm>
            <a:off x="82036" y="1349643"/>
            <a:ext cx="8519636" cy="4955203"/>
          </a:xfrm>
          <a:prstGeom prst="rect">
            <a:avLst/>
          </a:prstGeom>
          <a:noFill/>
        </p:spPr>
        <p:txBody>
          <a:bodyPr wrap="square" rtlCol="0">
            <a:spAutoFit/>
          </a:bodyPr>
          <a:lstStyle/>
          <a:p>
            <a:r>
              <a:rPr lang="en-US" sz="2000" dirty="0"/>
              <a:t>The deadline to complete your Health Track and save hundreds of dollars on your medical premium for 2022 is Sept. 30, 2021.</a:t>
            </a:r>
          </a:p>
          <a:p>
            <a:endParaRPr lang="en-US" sz="2000" b="1" dirty="0"/>
          </a:p>
          <a:p>
            <a:r>
              <a:rPr lang="en-US" sz="2000" b="1" dirty="0"/>
              <a:t>Guided Health Track</a:t>
            </a:r>
            <a:endParaRPr lang="en-US" sz="2400" dirty="0"/>
          </a:p>
          <a:p>
            <a:pPr marL="342900" indent="-342900">
              <a:buFont typeface="Arial" panose="020B0604020202020204" pitchFamily="34" charset="0"/>
              <a:buChar char="•"/>
            </a:pPr>
            <a:r>
              <a:rPr lang="en-US" dirty="0">
                <a:latin typeface="Franklin Gothic Book" panose="020B0503020102020204" pitchFamily="34" charset="0"/>
              </a:rPr>
              <a:t>Call 346.238.5400 to set an appointment with a care navigator and develop your personalized health improvement plan</a:t>
            </a:r>
          </a:p>
          <a:p>
            <a:pPr marL="342900" indent="-342900">
              <a:buFont typeface="Arial" panose="020B0604020202020204" pitchFamily="34" charset="0"/>
              <a:buChar char="•"/>
            </a:pPr>
            <a:r>
              <a:rPr lang="en-US" dirty="0">
                <a:latin typeface="Franklin Gothic Book" panose="020B0503020102020204" pitchFamily="34" charset="0"/>
              </a:rPr>
              <a:t>If you have diabetes, you may complete the track through your free benefit for participation with </a:t>
            </a:r>
            <a:r>
              <a:rPr lang="en-US" dirty="0" err="1">
                <a:latin typeface="Franklin Gothic Book" panose="020B0503020102020204" pitchFamily="34" charset="0"/>
              </a:rPr>
              <a:t>Livongo</a:t>
            </a:r>
            <a:r>
              <a:rPr lang="en-US" dirty="0">
                <a:latin typeface="Franklin Gothic Book" panose="020B0503020102020204" pitchFamily="34" charset="0"/>
              </a:rPr>
              <a:t>.</a:t>
            </a:r>
          </a:p>
          <a:p>
            <a:endParaRPr lang="en-US" dirty="0">
              <a:latin typeface="Franklin Gothic Book" panose="020B0503020102020204" pitchFamily="34" charset="0"/>
            </a:endParaRPr>
          </a:p>
          <a:p>
            <a:r>
              <a:rPr lang="en-US" sz="2000" b="1" dirty="0"/>
              <a:t>Do-It-Yourself (DIY) Health Track</a:t>
            </a:r>
            <a:endParaRPr lang="en-US" sz="2000" dirty="0"/>
          </a:p>
          <a:p>
            <a:pPr marL="342900" indent="-342900">
              <a:buFont typeface="Arial" panose="020B0604020202020204" pitchFamily="34" charset="0"/>
              <a:buChar char="•"/>
            </a:pPr>
            <a:r>
              <a:rPr lang="en-US" dirty="0">
                <a:latin typeface="Franklin Gothic Book" panose="020B0503020102020204" pitchFamily="34" charset="0"/>
              </a:rPr>
              <a:t>Online Journeys with Virgin Pulse</a:t>
            </a:r>
          </a:p>
          <a:p>
            <a:pPr marL="342900" indent="-342900">
              <a:buFont typeface="Arial" panose="020B0604020202020204" pitchFamily="34" charset="0"/>
              <a:buChar char="•"/>
            </a:pPr>
            <a:r>
              <a:rPr lang="en-US" dirty="0">
                <a:latin typeface="Franklin Gothic Book" panose="020B0503020102020204" pitchFamily="34" charset="0"/>
              </a:rPr>
              <a:t>Houston Methodist Wellness offers a wide variety of free programs, including virtual classes, that will help you earn points toward completing your Health Track.</a:t>
            </a:r>
          </a:p>
          <a:p>
            <a:r>
              <a:rPr lang="en-US" dirty="0">
                <a:latin typeface="Franklin Gothic Book" panose="020B0503020102020204" pitchFamily="34" charset="0"/>
              </a:rPr>
              <a:t> </a:t>
            </a:r>
          </a:p>
          <a:p>
            <a:r>
              <a:rPr lang="en-US" sz="2000" b="1" dirty="0"/>
              <a:t>New Hire Health Track</a:t>
            </a:r>
            <a:endParaRPr lang="en-US" sz="2000" dirty="0"/>
          </a:p>
          <a:p>
            <a:pPr marL="457200" indent="-457200">
              <a:buFont typeface="Arial" panose="020B0604020202020204" pitchFamily="34" charset="0"/>
              <a:buChar char="•"/>
            </a:pPr>
            <a:r>
              <a:rPr lang="en-US" dirty="0">
                <a:latin typeface="Franklin Gothic Book" panose="020B0503020102020204" pitchFamily="34" charset="0"/>
              </a:rPr>
              <a:t>Register with Virgin Pulse at join.virginpulse.com/</a:t>
            </a:r>
            <a:r>
              <a:rPr lang="en-US" dirty="0" err="1">
                <a:latin typeface="Franklin Gothic Book" panose="020B0503020102020204" pitchFamily="34" charset="0"/>
              </a:rPr>
              <a:t>healthydirections</a:t>
            </a:r>
            <a:r>
              <a:rPr lang="en-US" dirty="0">
                <a:latin typeface="Franklin Gothic Book" panose="020B0503020102020204" pitchFamily="34" charset="0"/>
              </a:rPr>
              <a:t>. </a:t>
            </a:r>
          </a:p>
          <a:p>
            <a:pPr marL="457200" indent="-457200">
              <a:buFont typeface="Arial" panose="020B0604020202020204" pitchFamily="34" charset="0"/>
              <a:buChar char="•"/>
            </a:pPr>
            <a:r>
              <a:rPr lang="en-US" dirty="0">
                <a:latin typeface="Franklin Gothic Book" panose="020B0503020102020204" pitchFamily="34" charset="0"/>
              </a:rPr>
              <a:t>Earn 20,000 points in the Virgin Pulse platform. </a:t>
            </a:r>
          </a:p>
        </p:txBody>
      </p:sp>
    </p:spTree>
    <p:extLst>
      <p:ext uri="{BB962C8B-B14F-4D97-AF65-F5344CB8AC3E}">
        <p14:creationId xmlns:p14="http://schemas.microsoft.com/office/powerpoint/2010/main" val="7811116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CC8F5-DB9F-4A77-9639-EAFF01F4F9F4}"/>
              </a:ext>
            </a:extLst>
          </p:cNvPr>
          <p:cNvSpPr>
            <a:spLocks noGrp="1"/>
          </p:cNvSpPr>
          <p:nvPr>
            <p:ph type="title"/>
          </p:nvPr>
        </p:nvSpPr>
        <p:spPr/>
        <p:txBody>
          <a:bodyPr>
            <a:normAutofit fontScale="90000"/>
          </a:bodyPr>
          <a:lstStyle/>
          <a:p>
            <a:r>
              <a:rPr lang="en-US" dirty="0" err="1"/>
              <a:t>HealthyDirections</a:t>
            </a:r>
            <a:r>
              <a:rPr lang="en-US" dirty="0"/>
              <a:t> Page</a:t>
            </a:r>
          </a:p>
        </p:txBody>
      </p:sp>
      <p:sp>
        <p:nvSpPr>
          <p:cNvPr id="4" name="TextBox 3">
            <a:extLst>
              <a:ext uri="{FF2B5EF4-FFF2-40B4-BE49-F238E27FC236}">
                <a16:creationId xmlns:a16="http://schemas.microsoft.com/office/drawing/2014/main" id="{9211E246-1504-459E-A4DB-90D28A381F63}"/>
              </a:ext>
            </a:extLst>
          </p:cNvPr>
          <p:cNvSpPr txBox="1"/>
          <p:nvPr/>
        </p:nvSpPr>
        <p:spPr>
          <a:xfrm>
            <a:off x="141402" y="1360678"/>
            <a:ext cx="2837468" cy="2862322"/>
          </a:xfrm>
          <a:prstGeom prst="rect">
            <a:avLst/>
          </a:prstGeom>
          <a:noFill/>
        </p:spPr>
        <p:txBody>
          <a:bodyPr wrap="square" rtlCol="0">
            <a:spAutoFit/>
          </a:bodyPr>
          <a:lstStyle/>
          <a:p>
            <a:r>
              <a:rPr lang="en-US" sz="2000" dirty="0" err="1"/>
              <a:t>HealthyDirections</a:t>
            </a:r>
            <a:r>
              <a:rPr lang="en-US" sz="2000" dirty="0"/>
              <a:t> page has a new look. Visit myhr.houstonmethodist.org, click </a:t>
            </a:r>
            <a:r>
              <a:rPr lang="en-US" sz="2000" dirty="0" err="1"/>
              <a:t>HealthyDirections</a:t>
            </a:r>
            <a:r>
              <a:rPr lang="en-US" sz="2000" dirty="0"/>
              <a:t> tab and view the new page on the </a:t>
            </a:r>
            <a:r>
              <a:rPr lang="en-US" sz="2000" dirty="0" err="1"/>
              <a:t>HealthyDirections</a:t>
            </a:r>
            <a:r>
              <a:rPr lang="en-US" sz="2000" dirty="0"/>
              <a:t> Program. </a:t>
            </a:r>
          </a:p>
        </p:txBody>
      </p:sp>
      <p:pic>
        <p:nvPicPr>
          <p:cNvPr id="5" name="Picture 4">
            <a:extLst>
              <a:ext uri="{FF2B5EF4-FFF2-40B4-BE49-F238E27FC236}">
                <a16:creationId xmlns:a16="http://schemas.microsoft.com/office/drawing/2014/main" id="{BE957EED-0C4A-48F8-A031-9E937BA75F63}"/>
              </a:ext>
            </a:extLst>
          </p:cNvPr>
          <p:cNvPicPr>
            <a:picLocks noChangeAspect="1"/>
          </p:cNvPicPr>
          <p:nvPr/>
        </p:nvPicPr>
        <p:blipFill>
          <a:blip r:embed="rId2"/>
          <a:stretch>
            <a:fillRect/>
          </a:stretch>
        </p:blipFill>
        <p:spPr>
          <a:xfrm>
            <a:off x="3030163" y="1360679"/>
            <a:ext cx="6023728" cy="4804452"/>
          </a:xfrm>
          <a:prstGeom prst="rect">
            <a:avLst/>
          </a:prstGeom>
        </p:spPr>
      </p:pic>
    </p:spTree>
    <p:extLst>
      <p:ext uri="{BB962C8B-B14F-4D97-AF65-F5344CB8AC3E}">
        <p14:creationId xmlns:p14="http://schemas.microsoft.com/office/powerpoint/2010/main" val="40183457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025" y="28944"/>
            <a:ext cx="6235117" cy="656475"/>
          </a:xfrm>
        </p:spPr>
        <p:txBody>
          <a:bodyPr>
            <a:noAutofit/>
          </a:bodyPr>
          <a:lstStyle/>
          <a:p>
            <a:r>
              <a:rPr lang="en-US" sz="3500" dirty="0"/>
              <a:t>COVID-19 Resources on myhr.houstonmethodist.org</a:t>
            </a:r>
          </a:p>
        </p:txBody>
      </p:sp>
      <p:sp>
        <p:nvSpPr>
          <p:cNvPr id="5" name="Rectangle 4"/>
          <p:cNvSpPr/>
          <p:nvPr/>
        </p:nvSpPr>
        <p:spPr>
          <a:xfrm>
            <a:off x="0" y="1226256"/>
            <a:ext cx="9144000" cy="461665"/>
          </a:xfrm>
          <a:prstGeom prst="rect">
            <a:avLst/>
          </a:prstGeom>
          <a:solidFill>
            <a:srgbClr val="749ABB">
              <a:alpha val="20000"/>
            </a:srgbClr>
          </a:solidFill>
        </p:spPr>
        <p:txBody>
          <a:bodyPr wrap="square">
            <a:spAutoFit/>
          </a:bodyPr>
          <a:lstStyle/>
          <a:p>
            <a:pPr lvl="0" algn="ctr"/>
            <a:r>
              <a:rPr lang="en-US" sz="2400" dirty="0">
                <a:latin typeface="Franklin Gothic Book" panose="020B0503020102020204" pitchFamily="34" charset="0"/>
              </a:rPr>
              <a:t>Text </a:t>
            </a:r>
            <a:r>
              <a:rPr lang="en-US" sz="2400" b="1" dirty="0">
                <a:latin typeface="Franklin Gothic Book" panose="020B0503020102020204" pitchFamily="34" charset="0"/>
              </a:rPr>
              <a:t>COVID</a:t>
            </a:r>
            <a:r>
              <a:rPr lang="en-US" sz="2400" dirty="0">
                <a:latin typeface="Franklin Gothic Book" panose="020B0503020102020204" pitchFamily="34" charset="0"/>
              </a:rPr>
              <a:t> to 45991 to view </a:t>
            </a:r>
            <a:r>
              <a:rPr lang="en-US" sz="2400" dirty="0">
                <a:latin typeface="Franklin Gothic Book" panose="020B0503020102020204" pitchFamily="34" charset="0"/>
                <a:hlinkClick r:id="rId2"/>
              </a:rPr>
              <a:t>COVID-19 Resources</a:t>
            </a:r>
            <a:r>
              <a:rPr lang="en-US" sz="2400" dirty="0">
                <a:latin typeface="Franklin Gothic Book" panose="020B0503020102020204" pitchFamily="34" charset="0"/>
              </a:rPr>
              <a:t>.</a:t>
            </a:r>
          </a:p>
        </p:txBody>
      </p:sp>
      <p:pic>
        <p:nvPicPr>
          <p:cNvPr id="3" name="Picture 2">
            <a:extLst>
              <a:ext uri="{FF2B5EF4-FFF2-40B4-BE49-F238E27FC236}">
                <a16:creationId xmlns:a16="http://schemas.microsoft.com/office/drawing/2014/main" id="{5DFB3500-79CB-481F-BBF8-CB8860A3A102}"/>
              </a:ext>
            </a:extLst>
          </p:cNvPr>
          <p:cNvPicPr>
            <a:picLocks noChangeAspect="1"/>
          </p:cNvPicPr>
          <p:nvPr/>
        </p:nvPicPr>
        <p:blipFill>
          <a:blip r:embed="rId3"/>
          <a:stretch>
            <a:fillRect/>
          </a:stretch>
        </p:blipFill>
        <p:spPr>
          <a:xfrm>
            <a:off x="2205366" y="1687921"/>
            <a:ext cx="4365116" cy="5137655"/>
          </a:xfrm>
          <a:prstGeom prst="rect">
            <a:avLst/>
          </a:prstGeom>
        </p:spPr>
      </p:pic>
    </p:spTree>
    <p:extLst>
      <p:ext uri="{BB962C8B-B14F-4D97-AF65-F5344CB8AC3E}">
        <p14:creationId xmlns:p14="http://schemas.microsoft.com/office/powerpoint/2010/main" val="23632018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897" y="0"/>
            <a:ext cx="5885378" cy="1144072"/>
          </a:xfrm>
        </p:spPr>
        <p:txBody>
          <a:bodyPr>
            <a:noAutofit/>
          </a:bodyPr>
          <a:lstStyle/>
          <a:p>
            <a:r>
              <a:rPr lang="en-US" sz="3500" dirty="0"/>
              <a:t>Want to be Better Informed on Your Benefits?</a:t>
            </a:r>
          </a:p>
        </p:txBody>
      </p:sp>
      <p:sp>
        <p:nvSpPr>
          <p:cNvPr id="3" name="Rectangle 2"/>
          <p:cNvSpPr/>
          <p:nvPr/>
        </p:nvSpPr>
        <p:spPr>
          <a:xfrm>
            <a:off x="603503" y="1308867"/>
            <a:ext cx="8359521" cy="861774"/>
          </a:xfrm>
          <a:prstGeom prst="rect">
            <a:avLst/>
          </a:prstGeom>
          <a:ln w="3175">
            <a:solidFill>
              <a:srgbClr val="0070C0"/>
            </a:solidFill>
          </a:ln>
        </p:spPr>
        <p:txBody>
          <a:bodyPr wrap="square">
            <a:spAutoFit/>
          </a:bodyPr>
          <a:lstStyle/>
          <a:p>
            <a:r>
              <a:rPr lang="en-US" sz="4000" i="1" dirty="0">
                <a:latin typeface="AkzidenzGroteskStd-MdIt"/>
              </a:rPr>
              <a:t> </a:t>
            </a:r>
            <a:r>
              <a:rPr lang="en-US" sz="4000" i="1" dirty="0">
                <a:latin typeface="Franklin Gothic Book" panose="020B0503020102020204" pitchFamily="34" charset="0"/>
              </a:rPr>
              <a:t>visit </a:t>
            </a:r>
            <a:r>
              <a:rPr lang="en-US" sz="4000" b="1" i="1" dirty="0">
                <a:solidFill>
                  <a:schemeClr val="tx2"/>
                </a:solidFill>
                <a:latin typeface="Franklin Gothic Book" panose="020B0503020102020204" pitchFamily="34" charset="0"/>
                <a:hlinkClick r:id="rId2">
                  <a:extLst>
                    <a:ext uri="{A12FA001-AC4F-418D-AE19-62706E023703}">
                      <ahyp:hlinkClr xmlns:ahyp="http://schemas.microsoft.com/office/drawing/2018/hyperlinkcolor" val="tx"/>
                    </a:ext>
                  </a:extLst>
                </a:hlinkClick>
              </a:rPr>
              <a:t>myHR.houstonmethodist.org</a:t>
            </a:r>
            <a:endParaRPr lang="en-US" sz="4000" b="1" i="1" dirty="0">
              <a:solidFill>
                <a:schemeClr val="tx2"/>
              </a:solidFill>
              <a:latin typeface="Franklin Gothic Book" panose="020B0503020102020204" pitchFamily="34" charset="0"/>
            </a:endParaRPr>
          </a:p>
          <a:p>
            <a:endParaRPr lang="en-US" sz="1000" dirty="0">
              <a:latin typeface="Franklin Gothic Book" panose="020B0503020102020204" pitchFamily="34" charset="0"/>
            </a:endParaRPr>
          </a:p>
        </p:txBody>
      </p:sp>
      <p:pic>
        <p:nvPicPr>
          <p:cNvPr id="4" name="Picture 3"/>
          <p:cNvPicPr>
            <a:picLocks noChangeAspect="1"/>
          </p:cNvPicPr>
          <p:nvPr/>
        </p:nvPicPr>
        <p:blipFill>
          <a:blip r:embed="rId3"/>
          <a:srcRect/>
          <a:stretch/>
        </p:blipFill>
        <p:spPr>
          <a:xfrm>
            <a:off x="3450781" y="2975856"/>
            <a:ext cx="5693219" cy="3744737"/>
          </a:xfrm>
          <a:prstGeom prst="rect">
            <a:avLst/>
          </a:prstGeom>
        </p:spPr>
      </p:pic>
      <p:sp>
        <p:nvSpPr>
          <p:cNvPr id="5" name="Rectangle 4"/>
          <p:cNvSpPr/>
          <p:nvPr/>
        </p:nvSpPr>
        <p:spPr>
          <a:xfrm>
            <a:off x="192024" y="2262082"/>
            <a:ext cx="3258757" cy="4478149"/>
          </a:xfrm>
          <a:prstGeom prst="rect">
            <a:avLst/>
          </a:prstGeom>
          <a:solidFill>
            <a:srgbClr val="E24301">
              <a:alpha val="10196"/>
            </a:srgbClr>
          </a:solidFill>
        </p:spPr>
        <p:txBody>
          <a:bodyPr wrap="square">
            <a:spAutoFit/>
          </a:bodyPr>
          <a:lstStyle/>
          <a:p>
            <a:r>
              <a:rPr lang="en-US" sz="1900" dirty="0">
                <a:solidFill>
                  <a:srgbClr val="000000"/>
                </a:solidFill>
                <a:latin typeface="Franklin Gothic Book" panose="020B0503020102020204" pitchFamily="34" charset="0"/>
              </a:rPr>
              <a:t>Easily access information about your total rewards from wherever you are — at work, home or on the go:</a:t>
            </a:r>
          </a:p>
          <a:p>
            <a:endParaRPr lang="en-US" sz="1900" dirty="0">
              <a:solidFill>
                <a:srgbClr val="000000"/>
              </a:solidFill>
              <a:latin typeface="Franklin Gothic Book" panose="020B0503020102020204" pitchFamily="34" charset="0"/>
            </a:endParaRPr>
          </a:p>
          <a:p>
            <a:r>
              <a:rPr lang="en-US" sz="1900" dirty="0">
                <a:solidFill>
                  <a:srgbClr val="000000"/>
                </a:solidFill>
                <a:latin typeface="Franklin Gothic Book" panose="020B0503020102020204" pitchFamily="34" charset="0"/>
              </a:rPr>
              <a:t>• Health care plans</a:t>
            </a:r>
          </a:p>
          <a:p>
            <a:r>
              <a:rPr lang="en-US" sz="1900" dirty="0">
                <a:solidFill>
                  <a:srgbClr val="000000"/>
                </a:solidFill>
                <a:latin typeface="Franklin Gothic Book" panose="020B0503020102020204" pitchFamily="34" charset="0"/>
              </a:rPr>
              <a:t>• 2021 premiums</a:t>
            </a:r>
          </a:p>
          <a:p>
            <a:r>
              <a:rPr lang="en-US" sz="1900" dirty="0">
                <a:solidFill>
                  <a:srgbClr val="000000"/>
                </a:solidFill>
                <a:latin typeface="Franklin Gothic Book" panose="020B0503020102020204" pitchFamily="34" charset="0"/>
              </a:rPr>
              <a:t>• PTO</a:t>
            </a:r>
          </a:p>
          <a:p>
            <a:r>
              <a:rPr lang="en-US" sz="1900" dirty="0">
                <a:solidFill>
                  <a:srgbClr val="000000"/>
                </a:solidFill>
                <a:latin typeface="Franklin Gothic Book" panose="020B0503020102020204" pitchFamily="34" charset="0"/>
              </a:rPr>
              <a:t>• </a:t>
            </a:r>
            <a:r>
              <a:rPr lang="en-US" sz="1900" dirty="0" err="1">
                <a:solidFill>
                  <a:srgbClr val="000000"/>
                </a:solidFill>
                <a:latin typeface="Franklin Gothic Book" panose="020B0503020102020204" pitchFamily="34" charset="0"/>
              </a:rPr>
              <a:t>HealthyDirections</a:t>
            </a:r>
            <a:endParaRPr lang="en-US" sz="1900" dirty="0">
              <a:solidFill>
                <a:srgbClr val="000000"/>
              </a:solidFill>
              <a:latin typeface="Franklin Gothic Book" panose="020B0503020102020204" pitchFamily="34" charset="0"/>
            </a:endParaRPr>
          </a:p>
          <a:p>
            <a:r>
              <a:rPr lang="en-US" sz="1900" dirty="0">
                <a:solidFill>
                  <a:srgbClr val="000000"/>
                </a:solidFill>
                <a:latin typeface="Franklin Gothic Book" panose="020B0503020102020204" pitchFamily="34" charset="0"/>
              </a:rPr>
              <a:t>• Pay and incentive programs</a:t>
            </a:r>
          </a:p>
          <a:p>
            <a:r>
              <a:rPr lang="en-US" sz="1900" dirty="0">
                <a:solidFill>
                  <a:srgbClr val="000000"/>
                </a:solidFill>
                <a:latin typeface="Franklin Gothic Book" panose="020B0503020102020204" pitchFamily="34" charset="0"/>
              </a:rPr>
              <a:t>• Retirement benefits</a:t>
            </a:r>
          </a:p>
          <a:p>
            <a:r>
              <a:rPr lang="en-US" sz="1900" dirty="0">
                <a:solidFill>
                  <a:srgbClr val="000000"/>
                </a:solidFill>
                <a:latin typeface="Franklin Gothic Book" panose="020B0503020102020204" pitchFamily="34" charset="0"/>
              </a:rPr>
              <a:t>• And more</a:t>
            </a:r>
          </a:p>
          <a:p>
            <a:endParaRPr lang="en-US" sz="1900" dirty="0">
              <a:solidFill>
                <a:srgbClr val="000000"/>
              </a:solidFill>
              <a:latin typeface="Franklin Gothic Book" panose="020B0503020102020204" pitchFamily="34" charset="0"/>
            </a:endParaRPr>
          </a:p>
          <a:p>
            <a:r>
              <a:rPr lang="en-US" sz="1900" dirty="0">
                <a:solidFill>
                  <a:srgbClr val="000000"/>
                </a:solidFill>
                <a:latin typeface="Franklin Gothic Book" panose="020B0503020102020204" pitchFamily="34" charset="0"/>
              </a:rPr>
              <a:t>Text </a:t>
            </a:r>
            <a:r>
              <a:rPr lang="en-US" sz="1900" b="1" dirty="0" err="1">
                <a:solidFill>
                  <a:srgbClr val="000000"/>
                </a:solidFill>
                <a:latin typeface="Franklin Gothic Book" panose="020B0503020102020204" pitchFamily="34" charset="0"/>
              </a:rPr>
              <a:t>myHR</a:t>
            </a:r>
            <a:r>
              <a:rPr lang="en-US" sz="1900" dirty="0">
                <a:solidFill>
                  <a:srgbClr val="000000"/>
                </a:solidFill>
                <a:latin typeface="Franklin Gothic Book" panose="020B0503020102020204" pitchFamily="34" charset="0"/>
              </a:rPr>
              <a:t> to </a:t>
            </a:r>
            <a:r>
              <a:rPr lang="en-US" sz="1900" b="1" dirty="0">
                <a:solidFill>
                  <a:srgbClr val="000000"/>
                </a:solidFill>
                <a:latin typeface="Franklin Gothic Book" panose="020B0503020102020204" pitchFamily="34" charset="0"/>
              </a:rPr>
              <a:t>45991</a:t>
            </a:r>
            <a:r>
              <a:rPr lang="en-US" sz="1900" dirty="0">
                <a:solidFill>
                  <a:srgbClr val="000000"/>
                </a:solidFill>
                <a:latin typeface="Franklin Gothic Book" panose="020B0503020102020204" pitchFamily="34" charset="0"/>
              </a:rPr>
              <a:t> to get the link in a text.</a:t>
            </a:r>
            <a:endParaRPr lang="en-US" sz="1900" dirty="0">
              <a:latin typeface="Franklin Gothic Book" panose="020B0503020102020204" pitchFamily="34" charset="0"/>
            </a:endParaRPr>
          </a:p>
        </p:txBody>
      </p:sp>
      <p:sp>
        <p:nvSpPr>
          <p:cNvPr id="6" name="TextBox 5"/>
          <p:cNvSpPr txBox="1"/>
          <p:nvPr/>
        </p:nvSpPr>
        <p:spPr>
          <a:xfrm>
            <a:off x="3680989" y="2169035"/>
            <a:ext cx="5053435" cy="369332"/>
          </a:xfrm>
          <a:prstGeom prst="rect">
            <a:avLst/>
          </a:prstGeom>
          <a:noFill/>
        </p:spPr>
        <p:txBody>
          <a:bodyPr wrap="none" rtlCol="0">
            <a:spAutoFit/>
          </a:bodyPr>
          <a:lstStyle/>
          <a:p>
            <a:r>
              <a:rPr lang="en-US" dirty="0">
                <a:latin typeface="Franklin Gothic Book" panose="020B0503020102020204" pitchFamily="34" charset="0"/>
              </a:rPr>
              <a:t>Use the search function to find information easily. </a:t>
            </a:r>
          </a:p>
        </p:txBody>
      </p:sp>
      <p:cxnSp>
        <p:nvCxnSpPr>
          <p:cNvPr id="8" name="Straight Arrow Connector 7"/>
          <p:cNvCxnSpPr/>
          <p:nvPr/>
        </p:nvCxnSpPr>
        <p:spPr>
          <a:xfrm>
            <a:off x="5169481" y="2470724"/>
            <a:ext cx="2536244" cy="76777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848978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994CA28A-C40B-4919-89DE-A42B28E173A4}"/>
              </a:ext>
            </a:extLst>
          </p:cNvPr>
          <p:cNvSpPr/>
          <p:nvPr/>
        </p:nvSpPr>
        <p:spPr>
          <a:xfrm>
            <a:off x="121136" y="4549676"/>
            <a:ext cx="8901728" cy="2125980"/>
          </a:xfrm>
          <a:prstGeom prst="roundRect">
            <a:avLst/>
          </a:prstGeom>
          <a:effectLst>
            <a:outerShdw blurRad="50800" dist="38100" dir="2700000" algn="tl" rotWithShape="0">
              <a:prstClr val="black">
                <a:alpha val="40000"/>
              </a:prstClr>
            </a:outerShdw>
          </a:effectLst>
          <a:scene3d>
            <a:camera prst="orthographicFront"/>
            <a:lightRig rig="threePt" dir="t"/>
          </a:scene3d>
          <a:sp3d>
            <a:bevelT/>
          </a:sp3d>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21136" y="-17635"/>
            <a:ext cx="6115665" cy="1225595"/>
          </a:xfrm>
        </p:spPr>
        <p:txBody>
          <a:bodyPr>
            <a:noAutofit/>
          </a:bodyPr>
          <a:lstStyle/>
          <a:p>
            <a:r>
              <a:rPr lang="en-US" sz="3500" dirty="0"/>
              <a:t>Get Answers to Your Benefits Questions</a:t>
            </a:r>
          </a:p>
        </p:txBody>
      </p:sp>
      <p:sp>
        <p:nvSpPr>
          <p:cNvPr id="3" name="TextBox 2"/>
          <p:cNvSpPr txBox="1"/>
          <p:nvPr/>
        </p:nvSpPr>
        <p:spPr>
          <a:xfrm>
            <a:off x="362052" y="1473067"/>
            <a:ext cx="7444637" cy="2277547"/>
          </a:xfrm>
          <a:prstGeom prst="rect">
            <a:avLst/>
          </a:prstGeom>
          <a:noFill/>
        </p:spPr>
        <p:txBody>
          <a:bodyPr wrap="square" rtlCol="0">
            <a:spAutoFit/>
          </a:bodyPr>
          <a:lstStyle/>
          <a:p>
            <a:pPr lvl="2">
              <a:spcAft>
                <a:spcPts val="1200"/>
              </a:spcAft>
            </a:pPr>
            <a:endParaRPr lang="en-US" sz="2800" dirty="0">
              <a:latin typeface="Franklin Gothic Book" panose="020B0503020102020204" pitchFamily="34" charset="0"/>
            </a:endParaRPr>
          </a:p>
          <a:p>
            <a:pPr lvl="2">
              <a:spcAft>
                <a:spcPts val="1200"/>
              </a:spcAft>
            </a:pPr>
            <a:r>
              <a:rPr lang="en-US" sz="2800" dirty="0">
                <a:latin typeface="Franklin Gothic Book" panose="020B0503020102020204" pitchFamily="34" charset="0"/>
              </a:rPr>
              <a:t>Call: 832.667.6211</a:t>
            </a:r>
          </a:p>
          <a:p>
            <a:pPr lvl="2">
              <a:spcAft>
                <a:spcPts val="1200"/>
              </a:spcAft>
            </a:pPr>
            <a:endParaRPr lang="en-US" sz="2800" dirty="0">
              <a:latin typeface="Franklin Gothic Book" panose="020B0503020102020204" pitchFamily="34" charset="0"/>
            </a:endParaRPr>
          </a:p>
          <a:p>
            <a:pPr lvl="2">
              <a:spcAft>
                <a:spcPts val="1200"/>
              </a:spcAft>
            </a:pPr>
            <a:r>
              <a:rPr lang="en-US" sz="2800" dirty="0">
                <a:latin typeface="Franklin Gothic Book" panose="020B0503020102020204" pitchFamily="34" charset="0"/>
              </a:rPr>
              <a:t>Email: </a:t>
            </a:r>
            <a:r>
              <a:rPr lang="en-US" sz="2800" dirty="0">
                <a:solidFill>
                  <a:schemeClr val="tx2"/>
                </a:solidFill>
                <a:latin typeface="Franklin Gothic Book" panose="020B0503020102020204" pitchFamily="34" charset="0"/>
                <a:hlinkClick r:id="rId3">
                  <a:extLst>
                    <a:ext uri="{A12FA001-AC4F-418D-AE19-62706E023703}">
                      <ahyp:hlinkClr xmlns:ahyp="http://schemas.microsoft.com/office/drawing/2018/hyperlinkcolor" val="tx"/>
                    </a:ext>
                  </a:extLst>
                </a:hlinkClick>
              </a:rPr>
              <a:t>hrhub@HoustonMethodist.org</a:t>
            </a:r>
            <a:endParaRPr lang="en-US" sz="2800" dirty="0">
              <a:solidFill>
                <a:schemeClr val="tx2"/>
              </a:solidFill>
              <a:latin typeface="Franklin Gothic Book" panose="020B0503020102020204" pitchFamily="34" charset="0"/>
            </a:endParaRPr>
          </a:p>
        </p:txBody>
      </p:sp>
      <p:pic>
        <p:nvPicPr>
          <p:cNvPr id="1026" name="Picture 2">
            <a:extLst>
              <a:ext uri="{FF2B5EF4-FFF2-40B4-BE49-F238E27FC236}">
                <a16:creationId xmlns:a16="http://schemas.microsoft.com/office/drawing/2014/main" id="{382D810D-4FD0-4B83-9713-3B140441E8BE}"/>
              </a:ext>
            </a:extLst>
          </p:cNvPr>
          <p:cNvPicPr>
            <a:picLocks noChangeAspect="1" noChangeArrowheads="1"/>
          </p:cNvPicPr>
          <p:nvPr/>
        </p:nvPicPr>
        <p:blipFill>
          <a:blip r:embed="rId4"/>
          <a:srcRect/>
          <a:stretch/>
        </p:blipFill>
        <p:spPr bwMode="auto">
          <a:xfrm>
            <a:off x="4720184" y="5079615"/>
            <a:ext cx="3709331" cy="989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BA35017B-D818-4878-95D9-5AEFEBB8ED0F}"/>
              </a:ext>
            </a:extLst>
          </p:cNvPr>
          <p:cNvSpPr txBox="1"/>
          <p:nvPr/>
        </p:nvSpPr>
        <p:spPr>
          <a:xfrm>
            <a:off x="286484" y="4643169"/>
            <a:ext cx="3840351" cy="1862048"/>
          </a:xfrm>
          <a:prstGeom prst="rect">
            <a:avLst/>
          </a:prstGeom>
          <a:noFill/>
        </p:spPr>
        <p:txBody>
          <a:bodyPr wrap="square" rtlCol="0">
            <a:spAutoFit/>
          </a:bodyPr>
          <a:lstStyle/>
          <a:p>
            <a:r>
              <a:rPr lang="en-US" sz="2300" dirty="0">
                <a:latin typeface="Franklin Gothic Book" panose="020B0503020102020204" pitchFamily="34" charset="0"/>
              </a:rPr>
              <a:t>If you’re not reading the </a:t>
            </a:r>
            <a:r>
              <a:rPr lang="en-US" sz="2300" b="1" i="1" dirty="0">
                <a:latin typeface="Franklin Gothic Book" panose="020B0503020102020204" pitchFamily="34" charset="0"/>
              </a:rPr>
              <a:t>HR Hub</a:t>
            </a:r>
            <a:r>
              <a:rPr lang="en-US" sz="2300" dirty="0">
                <a:latin typeface="Franklin Gothic Book" panose="020B0503020102020204" pitchFamily="34" charset="0"/>
              </a:rPr>
              <a:t> weekly email, sent Wednesday afternoons, you’re missing valuable information.</a:t>
            </a:r>
          </a:p>
        </p:txBody>
      </p:sp>
      <p:sp>
        <p:nvSpPr>
          <p:cNvPr id="6" name="Oval 5">
            <a:extLst>
              <a:ext uri="{FF2B5EF4-FFF2-40B4-BE49-F238E27FC236}">
                <a16:creationId xmlns:a16="http://schemas.microsoft.com/office/drawing/2014/main" id="{8E3B6F3D-1781-4317-A813-12FDF6583530}"/>
              </a:ext>
            </a:extLst>
          </p:cNvPr>
          <p:cNvSpPr/>
          <p:nvPr/>
        </p:nvSpPr>
        <p:spPr>
          <a:xfrm>
            <a:off x="647700" y="2139522"/>
            <a:ext cx="514350" cy="514350"/>
          </a:xfrm>
          <a:prstGeom prst="ellipse">
            <a:avLst/>
          </a:prstGeom>
          <a:solidFill>
            <a:srgbClr val="E24301"/>
          </a:solidFill>
          <a:ln>
            <a:noFill/>
          </a:ln>
          <a:effectLst>
            <a:outerShdw blurRad="50800" dist="38100" dir="2700000" algn="tl" rotWithShape="0">
              <a:prstClr val="black">
                <a:alpha val="40000"/>
              </a:prstClr>
            </a:outerShdw>
          </a:effectLst>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latin typeface="Franklin Gothic Book" panose="020B0503020102020204" pitchFamily="34" charset="0"/>
              </a:rPr>
              <a:t>1</a:t>
            </a:r>
          </a:p>
        </p:txBody>
      </p:sp>
      <p:sp>
        <p:nvSpPr>
          <p:cNvPr id="8" name="Oval 7">
            <a:extLst>
              <a:ext uri="{FF2B5EF4-FFF2-40B4-BE49-F238E27FC236}">
                <a16:creationId xmlns:a16="http://schemas.microsoft.com/office/drawing/2014/main" id="{6C5B7AEE-B52D-48DC-84E3-CAD0C93325A7}"/>
              </a:ext>
            </a:extLst>
          </p:cNvPr>
          <p:cNvSpPr/>
          <p:nvPr/>
        </p:nvSpPr>
        <p:spPr>
          <a:xfrm>
            <a:off x="647700" y="3211627"/>
            <a:ext cx="514350" cy="514350"/>
          </a:xfrm>
          <a:prstGeom prst="ellipse">
            <a:avLst/>
          </a:prstGeom>
          <a:solidFill>
            <a:srgbClr val="E24301"/>
          </a:solidFill>
          <a:ln>
            <a:noFill/>
          </a:ln>
          <a:effectLst>
            <a:outerShdw blurRad="50800" dist="38100" dir="2700000" algn="tl" rotWithShape="0">
              <a:prstClr val="black">
                <a:alpha val="40000"/>
              </a:prstClr>
            </a:outerShdw>
          </a:effectLst>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latin typeface="Franklin Gothic Book" panose="020B0503020102020204" pitchFamily="34" charset="0"/>
              </a:rPr>
              <a:t>2</a:t>
            </a:r>
          </a:p>
        </p:txBody>
      </p:sp>
    </p:spTree>
    <p:extLst>
      <p:ext uri="{BB962C8B-B14F-4D97-AF65-F5344CB8AC3E}">
        <p14:creationId xmlns:p14="http://schemas.microsoft.com/office/powerpoint/2010/main" val="16284822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37053"/>
            <a:ext cx="5822572" cy="505884"/>
          </a:xfrm>
        </p:spPr>
        <p:txBody>
          <a:bodyPr>
            <a:noAutofit/>
          </a:bodyPr>
          <a:lstStyle/>
          <a:p>
            <a:r>
              <a:rPr lang="en-US" sz="3500" dirty="0"/>
              <a:t>Text 45991</a:t>
            </a:r>
          </a:p>
        </p:txBody>
      </p:sp>
      <p:sp>
        <p:nvSpPr>
          <p:cNvPr id="4" name="TextBox 3"/>
          <p:cNvSpPr txBox="1"/>
          <p:nvPr/>
        </p:nvSpPr>
        <p:spPr>
          <a:xfrm>
            <a:off x="3143250" y="1529837"/>
            <a:ext cx="5616703" cy="830997"/>
          </a:xfrm>
          <a:prstGeom prst="rect">
            <a:avLst/>
          </a:prstGeom>
          <a:solidFill>
            <a:srgbClr val="E24301"/>
          </a:solidFill>
        </p:spPr>
        <p:txBody>
          <a:bodyPr wrap="square" rtlCol="0">
            <a:spAutoFit/>
          </a:bodyPr>
          <a:lstStyle/>
          <a:p>
            <a:pPr algn="ctr"/>
            <a:r>
              <a:rPr lang="en-US" sz="2400" dirty="0">
                <a:solidFill>
                  <a:schemeClr val="bg1"/>
                </a:solidFill>
                <a:latin typeface="Franklin Gothic Book" panose="020B0503020102020204" pitchFamily="34" charset="0"/>
              </a:rPr>
              <a:t>Take a picture of the text codes for reference when needed.</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776" y="1150549"/>
            <a:ext cx="2027010" cy="1308699"/>
          </a:xfrm>
          <a:prstGeom prst="rect">
            <a:avLst/>
          </a:prstGeom>
        </p:spPr>
      </p:pic>
      <p:graphicFrame>
        <p:nvGraphicFramePr>
          <p:cNvPr id="6" name="Table 5">
            <a:extLst>
              <a:ext uri="{FF2B5EF4-FFF2-40B4-BE49-F238E27FC236}">
                <a16:creationId xmlns:a16="http://schemas.microsoft.com/office/drawing/2014/main" id="{2B06FF04-25CA-4CDF-90E3-9E5962711E13}"/>
              </a:ext>
            </a:extLst>
          </p:cNvPr>
          <p:cNvGraphicFramePr>
            <a:graphicFrameLocks noGrp="1"/>
          </p:cNvGraphicFramePr>
          <p:nvPr>
            <p:extLst>
              <p:ext uri="{D42A27DB-BD31-4B8C-83A1-F6EECF244321}">
                <p14:modId xmlns:p14="http://schemas.microsoft.com/office/powerpoint/2010/main" val="3073385210"/>
              </p:ext>
            </p:extLst>
          </p:nvPr>
        </p:nvGraphicFramePr>
        <p:xfrm>
          <a:off x="0" y="2459248"/>
          <a:ext cx="9143999" cy="4398755"/>
        </p:xfrm>
        <a:graphic>
          <a:graphicData uri="http://schemas.openxmlformats.org/drawingml/2006/table">
            <a:tbl>
              <a:tblPr firstRow="1" bandRow="1">
                <a:tableStyleId>{5C22544A-7EE6-4342-B048-85BDC9FD1C3A}</a:tableStyleId>
              </a:tblPr>
              <a:tblGrid>
                <a:gridCol w="3162254">
                  <a:extLst>
                    <a:ext uri="{9D8B030D-6E8A-4147-A177-3AD203B41FA5}">
                      <a16:colId xmlns:a16="http://schemas.microsoft.com/office/drawing/2014/main" val="20000"/>
                    </a:ext>
                  </a:extLst>
                </a:gridCol>
                <a:gridCol w="5981745">
                  <a:extLst>
                    <a:ext uri="{9D8B030D-6E8A-4147-A177-3AD203B41FA5}">
                      <a16:colId xmlns:a16="http://schemas.microsoft.com/office/drawing/2014/main" val="20001"/>
                    </a:ext>
                  </a:extLst>
                </a:gridCol>
              </a:tblGrid>
              <a:tr h="388816">
                <a:tc>
                  <a:txBody>
                    <a:bodyPr/>
                    <a:lstStyle/>
                    <a:p>
                      <a:r>
                        <a:rPr lang="en-US" dirty="0"/>
                        <a:t>Text Code</a:t>
                      </a:r>
                    </a:p>
                  </a:txBody>
                  <a:tcPr/>
                </a:tc>
                <a:tc>
                  <a:txBody>
                    <a:bodyPr/>
                    <a:lstStyle/>
                    <a:p>
                      <a:r>
                        <a:rPr lang="en-US" dirty="0"/>
                        <a:t>Subject</a:t>
                      </a:r>
                    </a:p>
                  </a:txBody>
                  <a:tcPr/>
                </a:tc>
                <a:extLst>
                  <a:ext uri="{0D108BD9-81ED-4DB2-BD59-A6C34878D82A}">
                    <a16:rowId xmlns:a16="http://schemas.microsoft.com/office/drawing/2014/main" val="10000"/>
                  </a:ext>
                </a:extLst>
              </a:tr>
              <a:tr h="486021">
                <a:tc>
                  <a:txBody>
                    <a:bodyPr/>
                    <a:lstStyle/>
                    <a:p>
                      <a:r>
                        <a:rPr lang="en-US" sz="2400" dirty="0">
                          <a:latin typeface="Franklin Gothic Book" panose="020B0503020102020204" pitchFamily="34" charset="0"/>
                        </a:rPr>
                        <a:t>COVID</a:t>
                      </a:r>
                    </a:p>
                  </a:txBody>
                  <a:tcPr/>
                </a:tc>
                <a:tc>
                  <a:txBody>
                    <a:bodyPr/>
                    <a:lstStyle/>
                    <a:p>
                      <a:r>
                        <a:rPr lang="en-US" sz="2400" dirty="0">
                          <a:latin typeface="Franklin Gothic Book" panose="020B0503020102020204" pitchFamily="34" charset="0"/>
                        </a:rPr>
                        <a:t>COVID-19 Resources web page</a:t>
                      </a:r>
                    </a:p>
                  </a:txBody>
                  <a:tcPr/>
                </a:tc>
                <a:extLst>
                  <a:ext uri="{0D108BD9-81ED-4DB2-BD59-A6C34878D82A}">
                    <a16:rowId xmlns:a16="http://schemas.microsoft.com/office/drawing/2014/main" val="10001"/>
                  </a:ext>
                </a:extLst>
              </a:tr>
              <a:tr h="549371">
                <a:tc>
                  <a:txBody>
                    <a:bodyPr/>
                    <a:lstStyle/>
                    <a:p>
                      <a:r>
                        <a:rPr lang="en-US" sz="2400" dirty="0">
                          <a:latin typeface="Franklin Gothic Book" panose="020B0503020102020204" pitchFamily="34" charset="0"/>
                        </a:rPr>
                        <a:t>ERG</a:t>
                      </a:r>
                    </a:p>
                  </a:txBody>
                  <a:tcPr/>
                </a:tc>
                <a:tc>
                  <a:txBody>
                    <a:bodyPr/>
                    <a:lstStyle/>
                    <a:p>
                      <a:r>
                        <a:rPr lang="en-US" sz="2400" dirty="0">
                          <a:latin typeface="Franklin Gothic Book" panose="020B0503020102020204" pitchFamily="34" charset="0"/>
                        </a:rPr>
                        <a:t>Employee Resource Groups (ERGs) page.</a:t>
                      </a:r>
                    </a:p>
                  </a:txBody>
                  <a:tcPr/>
                </a:tc>
                <a:extLst>
                  <a:ext uri="{0D108BD9-81ED-4DB2-BD59-A6C34878D82A}">
                    <a16:rowId xmlns:a16="http://schemas.microsoft.com/office/drawing/2014/main" val="774645479"/>
                  </a:ext>
                </a:extLst>
              </a:tr>
              <a:tr h="544442">
                <a:tc>
                  <a:txBody>
                    <a:bodyPr/>
                    <a:lstStyle/>
                    <a:p>
                      <a:r>
                        <a:rPr lang="en-US" sz="2400" dirty="0">
                          <a:latin typeface="Franklin Gothic Book" panose="020B0503020102020204" pitchFamily="34" charset="0"/>
                        </a:rPr>
                        <a:t>HD</a:t>
                      </a:r>
                    </a:p>
                  </a:txBody>
                  <a:tcPr/>
                </a:tc>
                <a:tc>
                  <a:txBody>
                    <a:bodyPr/>
                    <a:lstStyle/>
                    <a:p>
                      <a:r>
                        <a:rPr lang="en-US" sz="2400" dirty="0" err="1">
                          <a:latin typeface="Franklin Gothic Book" panose="020B0503020102020204" pitchFamily="34" charset="0"/>
                        </a:rPr>
                        <a:t>HealthyDirections</a:t>
                      </a:r>
                      <a:endParaRPr lang="en-US" sz="2400" dirty="0">
                        <a:latin typeface="Franklin Gothic Book" panose="020B0503020102020204" pitchFamily="34" charset="0"/>
                      </a:endParaRPr>
                    </a:p>
                  </a:txBody>
                  <a:tcPr/>
                </a:tc>
                <a:extLst>
                  <a:ext uri="{0D108BD9-81ED-4DB2-BD59-A6C34878D82A}">
                    <a16:rowId xmlns:a16="http://schemas.microsoft.com/office/drawing/2014/main" val="10002"/>
                  </a:ext>
                </a:extLst>
              </a:tr>
              <a:tr h="48602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dirty="0">
                          <a:latin typeface="Franklin Gothic Book" panose="020B0503020102020204" pitchFamily="34" charset="0"/>
                        </a:rPr>
                        <a:t>Virgin Pulse</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baseline="0" dirty="0">
                          <a:latin typeface="Franklin Gothic Book" panose="020B0503020102020204" pitchFamily="34" charset="0"/>
                        </a:rPr>
                        <a:t>Virgin Pulse website</a:t>
                      </a:r>
                    </a:p>
                  </a:txBody>
                  <a:tcPr/>
                </a:tc>
                <a:extLst>
                  <a:ext uri="{0D108BD9-81ED-4DB2-BD59-A6C34878D82A}">
                    <a16:rowId xmlns:a16="http://schemas.microsoft.com/office/drawing/2014/main" val="10008"/>
                  </a:ext>
                </a:extLst>
              </a:tr>
              <a:tr h="48602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a:latin typeface="Franklin Gothic Book" panose="020B0503020102020204" pitchFamily="34" charset="0"/>
                        </a:rPr>
                        <a:t>myHR</a:t>
                      </a:r>
                      <a:endParaRPr lang="en-US" sz="2400" dirty="0">
                        <a:latin typeface="Franklin Gothic Book" panose="020B0503020102020204" pitchFamily="34" charset="0"/>
                      </a:endParaRPr>
                    </a:p>
                  </a:txBody>
                  <a:tcPr/>
                </a:tc>
                <a:tc>
                  <a:txBody>
                    <a:bodyPr/>
                    <a:lstStyle/>
                    <a:p>
                      <a:r>
                        <a:rPr lang="en-US" sz="2400" baseline="0" dirty="0">
                          <a:latin typeface="Franklin Gothic Book" panose="020B0503020102020204" pitchFamily="34" charset="0"/>
                        </a:rPr>
                        <a:t>myHR.HoustonMethodist.org</a:t>
                      </a:r>
                    </a:p>
                  </a:txBody>
                  <a:tcPr/>
                </a:tc>
                <a:extLst>
                  <a:ext uri="{0D108BD9-81ED-4DB2-BD59-A6C34878D82A}">
                    <a16:rowId xmlns:a16="http://schemas.microsoft.com/office/drawing/2014/main" val="10003"/>
                  </a:ext>
                </a:extLst>
              </a:tr>
              <a:tr h="48602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dirty="0" err="1">
                          <a:latin typeface="Franklin Gothic Book" panose="020B0503020102020204" pitchFamily="34" charset="0"/>
                        </a:rPr>
                        <a:t>myHR</a:t>
                      </a:r>
                      <a:r>
                        <a:rPr lang="en-US" sz="2400" dirty="0">
                          <a:latin typeface="Franklin Gothic Book" panose="020B0503020102020204" pitchFamily="34" charset="0"/>
                        </a:rPr>
                        <a:t> Texts</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baseline="0" dirty="0">
                          <a:latin typeface="Franklin Gothic Book" panose="020B0503020102020204" pitchFamily="34" charset="0"/>
                        </a:rPr>
                        <a:t>Sign up to receive HR messages via text</a:t>
                      </a:r>
                    </a:p>
                  </a:txBody>
                  <a:tcPr/>
                </a:tc>
                <a:extLst>
                  <a:ext uri="{0D108BD9-81ED-4DB2-BD59-A6C34878D82A}">
                    <a16:rowId xmlns:a16="http://schemas.microsoft.com/office/drawing/2014/main" val="10004"/>
                  </a:ext>
                </a:extLst>
              </a:tr>
              <a:tr h="48602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dirty="0">
                          <a:latin typeface="Franklin Gothic Book" panose="020B0503020102020204" pitchFamily="34" charset="0"/>
                        </a:rPr>
                        <a:t>Prayer</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baseline="0" dirty="0">
                          <a:latin typeface="Franklin Gothic Book" panose="020B0503020102020204" pitchFamily="34" charset="0"/>
                        </a:rPr>
                        <a:t>Submit prayer request to HM chaplains</a:t>
                      </a:r>
                    </a:p>
                  </a:txBody>
                  <a:tcPr/>
                </a:tc>
                <a:extLst>
                  <a:ext uri="{0D108BD9-81ED-4DB2-BD59-A6C34878D82A}">
                    <a16:rowId xmlns:a16="http://schemas.microsoft.com/office/drawing/2014/main" val="3970675118"/>
                  </a:ext>
                </a:extLst>
              </a:tr>
              <a:tr h="48602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b="0" dirty="0" err="1">
                          <a:latin typeface="Franklin Gothic Book" panose="020B0503020102020204" pitchFamily="34" charset="0"/>
                        </a:rPr>
                        <a:t>myCareer</a:t>
                      </a:r>
                      <a:endParaRPr lang="en-US" sz="2400" b="0" dirty="0">
                        <a:latin typeface="Franklin Gothic Book" panose="020B0503020102020204" pitchFamily="34"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baseline="0" dirty="0">
                          <a:latin typeface="Franklin Gothic Book" panose="020B0503020102020204" pitchFamily="34" charset="0"/>
                        </a:rPr>
                        <a:t>Career Central website</a:t>
                      </a:r>
                    </a:p>
                  </a:txBody>
                  <a:tcPr/>
                </a:tc>
                <a:extLst>
                  <a:ext uri="{0D108BD9-81ED-4DB2-BD59-A6C34878D82A}">
                    <a16:rowId xmlns:a16="http://schemas.microsoft.com/office/drawing/2014/main" val="1060380122"/>
                  </a:ext>
                </a:extLst>
              </a:tr>
            </a:tbl>
          </a:graphicData>
        </a:graphic>
      </p:graphicFrame>
    </p:spTree>
    <p:extLst>
      <p:ext uri="{BB962C8B-B14F-4D97-AF65-F5344CB8AC3E}">
        <p14:creationId xmlns:p14="http://schemas.microsoft.com/office/powerpoint/2010/main" val="9771309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031" y="237053"/>
            <a:ext cx="5909293" cy="505884"/>
          </a:xfrm>
        </p:spPr>
        <p:txBody>
          <a:bodyPr>
            <a:noAutofit/>
          </a:bodyPr>
          <a:lstStyle/>
          <a:p>
            <a:r>
              <a:rPr lang="en-US" sz="3500" dirty="0"/>
              <a:t>Dates to Remember</a:t>
            </a:r>
          </a:p>
        </p:txBody>
      </p:sp>
      <p:pic>
        <p:nvPicPr>
          <p:cNvPr id="8" name="Picture 7" descr="A close up of a logo&#10;&#10;Description generated with very high confidence">
            <a:extLst>
              <a:ext uri="{FF2B5EF4-FFF2-40B4-BE49-F238E27FC236}">
                <a16:creationId xmlns:a16="http://schemas.microsoft.com/office/drawing/2014/main" id="{F6F28426-4518-4BEC-9F70-B70F47DB8083}"/>
              </a:ext>
            </a:extLst>
          </p:cNvPr>
          <p:cNvPicPr>
            <a:picLocks noChangeAspect="1"/>
          </p:cNvPicPr>
          <p:nvPr/>
        </p:nvPicPr>
        <p:blipFill>
          <a:blip r:embed="rId3"/>
          <a:stretch>
            <a:fillRect/>
          </a:stretch>
        </p:blipFill>
        <p:spPr>
          <a:xfrm>
            <a:off x="9427" y="4422350"/>
            <a:ext cx="9144000" cy="2435650"/>
          </a:xfrm>
          <a:prstGeom prst="rect">
            <a:avLst/>
          </a:prstGeom>
        </p:spPr>
      </p:pic>
      <p:graphicFrame>
        <p:nvGraphicFramePr>
          <p:cNvPr id="5" name="Table 4">
            <a:extLst>
              <a:ext uri="{FF2B5EF4-FFF2-40B4-BE49-F238E27FC236}">
                <a16:creationId xmlns:a16="http://schemas.microsoft.com/office/drawing/2014/main" id="{410B87A1-32A2-4D10-B684-AB8886DBC492}"/>
              </a:ext>
            </a:extLst>
          </p:cNvPr>
          <p:cNvGraphicFramePr>
            <a:graphicFrameLocks noGrp="1"/>
          </p:cNvGraphicFramePr>
          <p:nvPr>
            <p:extLst>
              <p:ext uri="{D42A27DB-BD31-4B8C-83A1-F6EECF244321}">
                <p14:modId xmlns:p14="http://schemas.microsoft.com/office/powerpoint/2010/main" val="2586083048"/>
              </p:ext>
            </p:extLst>
          </p:nvPr>
        </p:nvGraphicFramePr>
        <p:xfrm>
          <a:off x="9427" y="1095553"/>
          <a:ext cx="9134573" cy="3326796"/>
        </p:xfrm>
        <a:graphic>
          <a:graphicData uri="http://schemas.openxmlformats.org/drawingml/2006/table">
            <a:tbl>
              <a:tblPr bandRow="1">
                <a:tableStyleId>{5C22544A-7EE6-4342-B048-85BDC9FD1C3A}</a:tableStyleId>
              </a:tblPr>
              <a:tblGrid>
                <a:gridCol w="2224074">
                  <a:extLst>
                    <a:ext uri="{9D8B030D-6E8A-4147-A177-3AD203B41FA5}">
                      <a16:colId xmlns:a16="http://schemas.microsoft.com/office/drawing/2014/main" val="20000"/>
                    </a:ext>
                  </a:extLst>
                </a:gridCol>
                <a:gridCol w="6910499">
                  <a:extLst>
                    <a:ext uri="{9D8B030D-6E8A-4147-A177-3AD203B41FA5}">
                      <a16:colId xmlns:a16="http://schemas.microsoft.com/office/drawing/2014/main" val="20001"/>
                    </a:ext>
                  </a:extLst>
                </a:gridCol>
              </a:tblGrid>
              <a:tr h="43186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dirty="0">
                          <a:latin typeface="Franklin Gothic Book" panose="020B0503020102020204" pitchFamily="34" charset="0"/>
                        </a:rPr>
                        <a:t>July 9</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baseline="0" dirty="0">
                          <a:latin typeface="Franklin Gothic Book" panose="020B0503020102020204" pitchFamily="34" charset="0"/>
                        </a:rPr>
                        <a:t>Deadline for staff to complete self-evaluations</a:t>
                      </a:r>
                    </a:p>
                  </a:txBody>
                  <a:tcPr/>
                </a:tc>
                <a:extLst>
                  <a:ext uri="{0D108BD9-81ED-4DB2-BD59-A6C34878D82A}">
                    <a16:rowId xmlns:a16="http://schemas.microsoft.com/office/drawing/2014/main" val="10002"/>
                  </a:ext>
                </a:extLst>
              </a:tr>
              <a:tr h="43186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dirty="0">
                          <a:latin typeface="Franklin Gothic Book" panose="020B0503020102020204" pitchFamily="34" charset="0"/>
                        </a:rPr>
                        <a:t>Week of July 11</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baseline="0" dirty="0">
                          <a:latin typeface="Franklin Gothic Book" panose="020B0503020102020204" pitchFamily="34" charset="0"/>
                        </a:rPr>
                        <a:t>Employee Pulse Survey begins</a:t>
                      </a:r>
                    </a:p>
                  </a:txBody>
                  <a:tcPr/>
                </a:tc>
                <a:extLst>
                  <a:ext uri="{0D108BD9-81ED-4DB2-BD59-A6C34878D82A}">
                    <a16:rowId xmlns:a16="http://schemas.microsoft.com/office/drawing/2014/main" val="10007"/>
                  </a:ext>
                </a:extLst>
              </a:tr>
              <a:tr h="43186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dirty="0">
                          <a:latin typeface="Franklin Gothic Book" panose="020B0503020102020204" pitchFamily="34" charset="0"/>
                        </a:rPr>
                        <a:t>July 19-20</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baseline="0" dirty="0">
                          <a:latin typeface="Franklin Gothic Book" panose="020B0503020102020204" pitchFamily="34" charset="0"/>
                        </a:rPr>
                        <a:t>Eid al-</a:t>
                      </a:r>
                      <a:r>
                        <a:rPr lang="en-US" sz="2400" baseline="0" dirty="0" err="1">
                          <a:latin typeface="Franklin Gothic Book" panose="020B0503020102020204" pitchFamily="34" charset="0"/>
                        </a:rPr>
                        <a:t>Adha</a:t>
                      </a:r>
                      <a:r>
                        <a:rPr lang="en-US" sz="2400" baseline="0" dirty="0">
                          <a:latin typeface="Franklin Gothic Book" panose="020B0503020102020204" pitchFamily="34" charset="0"/>
                        </a:rPr>
                        <a:t> (Islamic holiday)</a:t>
                      </a:r>
                    </a:p>
                  </a:txBody>
                  <a:tcPr/>
                </a:tc>
                <a:extLst>
                  <a:ext uri="{0D108BD9-81ED-4DB2-BD59-A6C34878D82A}">
                    <a16:rowId xmlns:a16="http://schemas.microsoft.com/office/drawing/2014/main" val="10008"/>
                  </a:ext>
                </a:extLst>
              </a:tr>
              <a:tr h="43186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dirty="0">
                          <a:latin typeface="Franklin Gothic Book" panose="020B0503020102020204" pitchFamily="34" charset="0"/>
                        </a:rPr>
                        <a:t>Aug. 10</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baseline="0" dirty="0">
                          <a:latin typeface="Franklin Gothic Book" panose="020B0503020102020204" pitchFamily="34" charset="0"/>
                        </a:rPr>
                        <a:t>Patient Satisfaction Bonus payout</a:t>
                      </a:r>
                    </a:p>
                  </a:txBody>
                  <a:tcPr/>
                </a:tc>
                <a:extLst>
                  <a:ext uri="{0D108BD9-81ED-4DB2-BD59-A6C34878D82A}">
                    <a16:rowId xmlns:a16="http://schemas.microsoft.com/office/drawing/2014/main" val="10003"/>
                  </a:ext>
                </a:extLst>
              </a:tr>
              <a:tr h="43186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dirty="0">
                          <a:latin typeface="Franklin Gothic Book" panose="020B0503020102020204" pitchFamily="34" charset="0"/>
                        </a:rPr>
                        <a:t>Aug. 25</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baseline="0" dirty="0">
                          <a:latin typeface="Franklin Gothic Book" panose="020B0503020102020204" pitchFamily="34" charset="0"/>
                        </a:rPr>
                        <a:t>Last day to complete FPR in-services</a:t>
                      </a:r>
                    </a:p>
                  </a:txBody>
                  <a:tcPr/>
                </a:tc>
                <a:extLst>
                  <a:ext uri="{0D108BD9-81ED-4DB2-BD59-A6C34878D82A}">
                    <a16:rowId xmlns:a16="http://schemas.microsoft.com/office/drawing/2014/main" val="2192497389"/>
                  </a:ext>
                </a:extLst>
              </a:tr>
              <a:tr h="43186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dirty="0">
                          <a:latin typeface="Franklin Gothic Book" panose="020B0503020102020204" pitchFamily="34" charset="0"/>
                        </a:rPr>
                        <a:t>Aug. 30</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baseline="0" dirty="0">
                          <a:latin typeface="Franklin Gothic Book" panose="020B0503020102020204" pitchFamily="34" charset="0"/>
                        </a:rPr>
                        <a:t>Krishna Janmashtami (Hindu holiday)</a:t>
                      </a:r>
                    </a:p>
                  </a:txBody>
                  <a:tcPr/>
                </a:tc>
                <a:extLst>
                  <a:ext uri="{0D108BD9-81ED-4DB2-BD59-A6C34878D82A}">
                    <a16:rowId xmlns:a16="http://schemas.microsoft.com/office/drawing/2014/main" val="2684164454"/>
                  </a:ext>
                </a:extLst>
              </a:tr>
              <a:tr h="58359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dirty="0">
                          <a:latin typeface="Franklin Gothic Book" panose="020B0503020102020204" pitchFamily="34" charset="0"/>
                        </a:rPr>
                        <a:t>Sept. 6</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baseline="0" dirty="0">
                          <a:latin typeface="Franklin Gothic Book" panose="020B0503020102020204" pitchFamily="34" charset="0"/>
                        </a:rPr>
                        <a:t>Labor Day holiday</a:t>
                      </a:r>
                    </a:p>
                  </a:txBody>
                  <a:tcPr/>
                </a:tc>
                <a:extLst>
                  <a:ext uri="{0D108BD9-81ED-4DB2-BD59-A6C34878D82A}">
                    <a16:rowId xmlns:a16="http://schemas.microsoft.com/office/drawing/2014/main" val="1599630503"/>
                  </a:ext>
                </a:extLst>
              </a:tr>
            </a:tbl>
          </a:graphicData>
        </a:graphic>
      </p:graphicFrame>
    </p:spTree>
    <p:extLst>
      <p:ext uri="{BB962C8B-B14F-4D97-AF65-F5344CB8AC3E}">
        <p14:creationId xmlns:p14="http://schemas.microsoft.com/office/powerpoint/2010/main" val="37650077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8217341"/>
      </p:ext>
    </p:extLst>
  </p:cSld>
  <p:clrMapOvr>
    <a:masterClrMapping/>
  </p:clrMapOvr>
</p:sld>
</file>

<file path=ppt/theme/theme1.xml><?xml version="1.0" encoding="utf-8"?>
<a:theme xmlns:a="http://schemas.openxmlformats.org/drawingml/2006/main" name="HM_PPT_Blu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HM_PPT_Blu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3_HM_PPT_Blu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45601177ED42249A3586F16CB0C0A89" ma:contentTypeVersion="13" ma:contentTypeDescription="Create a new document." ma:contentTypeScope="" ma:versionID="32035ce30a8b95a76a6e5031d1301516">
  <xsd:schema xmlns:xsd="http://www.w3.org/2001/XMLSchema" xmlns:xs="http://www.w3.org/2001/XMLSchema" xmlns:p="http://schemas.microsoft.com/office/2006/metadata/properties" xmlns:ns3="9b653f20-e8a0-40a7-8370-bad1e6cd52ab" xmlns:ns4="578f0492-3616-40c4-9a75-8c385a13b7a3" targetNamespace="http://schemas.microsoft.com/office/2006/metadata/properties" ma:root="true" ma:fieldsID="4028e93fcd3549e248d1a5692b670198" ns3:_="" ns4:_="">
    <xsd:import namespace="9b653f20-e8a0-40a7-8370-bad1e6cd52ab"/>
    <xsd:import namespace="578f0492-3616-40c4-9a75-8c385a13b7a3"/>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653f20-e8a0-40a7-8370-bad1e6cd52a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78f0492-3616-40c4-9a75-8c385a13b7a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EF2A574-CCD9-47B3-9C24-43998883A824}">
  <ds:schemaRefs>
    <ds:schemaRef ds:uri="http://schemas.microsoft.com/sharepoint/v3/contenttype/forms"/>
  </ds:schemaRefs>
</ds:datastoreItem>
</file>

<file path=customXml/itemProps2.xml><?xml version="1.0" encoding="utf-8"?>
<ds:datastoreItem xmlns:ds="http://schemas.openxmlformats.org/officeDocument/2006/customXml" ds:itemID="{8552E311-9CB4-491E-AFD5-1D7266B5A0E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b653f20-e8a0-40a7-8370-bad1e6cd52ab"/>
    <ds:schemaRef ds:uri="578f0492-3616-40c4-9a75-8c385a13b7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7C15E64-CF05-402F-9FED-24E33861E611}">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210</TotalTime>
  <Words>1753</Words>
  <Application>Microsoft Office PowerPoint</Application>
  <PresentationFormat>On-screen Show (4:3)</PresentationFormat>
  <Paragraphs>229</Paragraphs>
  <Slides>25</Slides>
  <Notes>11</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25</vt:i4>
      </vt:variant>
    </vt:vector>
  </HeadingPairs>
  <TitlesOfParts>
    <vt:vector size="36" baseType="lpstr">
      <vt:lpstr>AkzidenzGroteskBE-Bold</vt:lpstr>
      <vt:lpstr>AkzidenzGroteskBE-Light</vt:lpstr>
      <vt:lpstr>AkzidenzGroteskBE-Md</vt:lpstr>
      <vt:lpstr>AkzidenzGroteskStd-MdIt</vt:lpstr>
      <vt:lpstr>Arial</vt:lpstr>
      <vt:lpstr>Calibri</vt:lpstr>
      <vt:lpstr>Franklin Gothic Book</vt:lpstr>
      <vt:lpstr>Franklin Gothic Medium</vt:lpstr>
      <vt:lpstr>HM_PPT_Blue</vt:lpstr>
      <vt:lpstr>1_HM_PPT_Blue</vt:lpstr>
      <vt:lpstr>3_HM_PPT_Blue</vt:lpstr>
      <vt:lpstr>HR Staff Notes </vt:lpstr>
      <vt:lpstr>Summer of R&amp;R</vt:lpstr>
      <vt:lpstr>Summer of Rest and Recuperation</vt:lpstr>
      <vt:lpstr>Sign Up to Receive Texts</vt:lpstr>
      <vt:lpstr>PowerPoint Presentation</vt:lpstr>
      <vt:lpstr>PowerPoint Presentation</vt:lpstr>
      <vt:lpstr>PowerPoint Presentation</vt:lpstr>
      <vt:lpstr>PowerPoint Presentation</vt:lpstr>
      <vt:lpstr>New Internal Career Website</vt:lpstr>
      <vt:lpstr>Resources to Facilitate Career Growth</vt:lpstr>
      <vt:lpstr>Pathway to Unparalleled: Compassionate Communication Huddle Jerry’s Story</vt:lpstr>
      <vt:lpstr>PowerPoint Presentation</vt:lpstr>
      <vt:lpstr>BP in Practice</vt:lpstr>
      <vt:lpstr>BP in Practice</vt:lpstr>
      <vt:lpstr>BP in Practice</vt:lpstr>
      <vt:lpstr>BP in Practice</vt:lpstr>
      <vt:lpstr>PowerPoint Presentation</vt:lpstr>
      <vt:lpstr>PowerPoint Presentation</vt:lpstr>
      <vt:lpstr>HealthyDirections Page</vt:lpstr>
      <vt:lpstr>COVID-19 Resources on myhr.houstonmethodist.org</vt:lpstr>
      <vt:lpstr>Want to be Better Informed on Your Benefits?</vt:lpstr>
      <vt:lpstr>Get Answers to Your Benefits Questions</vt:lpstr>
      <vt:lpstr>Text 45991</vt:lpstr>
      <vt:lpstr>Dates to Remember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HR Staff Notes</dc:title>
  <dc:creator>Archer, Ebonie</dc:creator>
  <cp:lastModifiedBy>Fewox, Marcella M.</cp:lastModifiedBy>
  <cp:revision>28</cp:revision>
  <dcterms:created xsi:type="dcterms:W3CDTF">2021-06-30T17:20:40Z</dcterms:created>
  <dcterms:modified xsi:type="dcterms:W3CDTF">2021-07-08T13:31:46Z</dcterms:modified>
</cp:coreProperties>
</file>