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89" r:id="rId6"/>
    <p:sldId id="1888" r:id="rId7"/>
    <p:sldId id="1890" r:id="rId8"/>
    <p:sldId id="1891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033"/>
    <a:srgbClr val="124A7E"/>
    <a:srgbClr val="6A813B"/>
    <a:srgbClr val="007078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81199" autoAdjust="0"/>
  </p:normalViewPr>
  <p:slideViewPr>
    <p:cSldViewPr snapToGrid="0" snapToObjects="1">
      <p:cViewPr varScale="1">
        <p:scale>
          <a:sx n="58" d="100"/>
          <a:sy n="58" d="100"/>
        </p:scale>
        <p:origin x="62" y="317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67858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0241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://it.houstonmethodist.org/epicupdat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t.houstonmethodist.org/wp-content/uploads/2021/01/Feb-21-2021-SBO-Staff-Companion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t.houstonmethodist.org/wp-content/uploads/2021/01/Feb-21-2021-SBO-Leadership-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7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 dirty="0"/>
              <a:t>Single Billing Office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678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Feb. 2,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131615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9" y="608125"/>
            <a:ext cx="2616200" cy="366712"/>
          </a:xfrm>
        </p:spPr>
        <p:txBody>
          <a:bodyPr/>
          <a:lstStyle/>
          <a:p>
            <a:r>
              <a:rPr lang="en-US" sz="1600" dirty="0"/>
              <a:t>Sunday, March 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2966363"/>
            <a:ext cx="61562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No more reports or clicking acknowledge buttons – reviewing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3F41C0-6718-49E4-BBDB-377B0E3C0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304" y="1507570"/>
            <a:ext cx="2381416" cy="16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13132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3044" y="636350"/>
            <a:ext cx="2616200" cy="366712"/>
          </a:xfrm>
        </p:spPr>
        <p:txBody>
          <a:bodyPr/>
          <a:lstStyle/>
          <a:p>
            <a:r>
              <a:rPr lang="en-US" sz="1600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targeted eNewsletters and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at 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it.houstonmethodist.org/epicupdate/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SBO Staff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SBO Staff: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295465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Simple filters help in the new one Inquiry tab in Guarantor Account Maintenance.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Easily create payment plans from Enterprise Guarantor Summary.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Use quick distribution shortcuts in Payment Collection.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Paste like a pro in Hospital Account Lookup.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Transfer payments to system-suggested guarantors.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SBO Staff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1202112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SBO Leaders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SBO Leaders: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295465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Revenue and Usage report is now called HB Posted Charges Summary Report and is in Reporting Workbench.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Report on COVID-19 information in Denials Report.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Easily create payment plans from Enterprise Guarantor Summary.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Use quick distribution shortcuts in Payment Collection.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Paste like a pro in Hospital Account Lookup.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SBO Leaders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183658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ABF5DF-DB29-42A9-83FE-18FFCE423F98}">
  <ds:schemaRefs>
    <ds:schemaRef ds:uri="http://purl.org/dc/elements/1.1/"/>
    <ds:schemaRef ds:uri="http://www.w3.org/XML/1998/namespace"/>
    <ds:schemaRef ds:uri="http://purl.org/dc/dcmitype/"/>
    <ds:schemaRef ds:uri="http://purl.org/dc/terms/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24602</TotalTime>
  <Words>278</Words>
  <Application>Microsoft Office PowerPoint</Application>
  <PresentationFormat>On-screen Show (4:3)</PresentationFormat>
  <Paragraphs>48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ＭＳ Ｐゴシック</vt:lpstr>
      <vt:lpstr>ＭＳ Ｐゴシック</vt:lpstr>
      <vt:lpstr>Arial</vt:lpstr>
      <vt:lpstr>Calibri</vt:lpstr>
      <vt:lpstr>Franklin Gothic Book</vt:lpstr>
      <vt:lpstr>Franklin Gothic Heavy</vt:lpstr>
      <vt:lpstr>Franklin Gothic Medium</vt:lpstr>
      <vt:lpstr>Geneva</vt:lpstr>
      <vt:lpstr>4_Epic_Com_CM_Strategy</vt:lpstr>
      <vt:lpstr>March 7 Epic Update</vt:lpstr>
      <vt:lpstr>Next Epic Update</vt:lpstr>
      <vt:lpstr>Prepare for the Update</vt:lpstr>
      <vt:lpstr>Top Changes for SBO Staff</vt:lpstr>
      <vt:lpstr>Top Changes for SBO Leaders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Ruffin, Alison</cp:lastModifiedBy>
  <cp:revision>1185</cp:revision>
  <cp:lastPrinted>2016-02-09T14:44:09Z</cp:lastPrinted>
  <dcterms:created xsi:type="dcterms:W3CDTF">2013-07-26T17:47:46Z</dcterms:created>
  <dcterms:modified xsi:type="dcterms:W3CDTF">2021-02-18T17:14:59Z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