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0"/>
  </p:notesMasterIdLst>
  <p:handoutMasterIdLst>
    <p:handoutMasterId r:id="rId11"/>
  </p:handoutMasterIdLst>
  <p:sldIdLst>
    <p:sldId id="1885" r:id="rId5"/>
    <p:sldId id="1889" r:id="rId6"/>
    <p:sldId id="1888" r:id="rId7"/>
    <p:sldId id="698" r:id="rId8"/>
    <p:sldId id="1884" r:id="rId9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033"/>
    <a:srgbClr val="124A7E"/>
    <a:srgbClr val="6A813B"/>
    <a:srgbClr val="007078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39" d="100"/>
          <a:sy n="39" d="100"/>
        </p:scale>
        <p:origin x="58" y="57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4196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://it.houstonmethodist.org/epicupdat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houstonmethodist.org/wp-content/uploads/2021/01/Feb-21-2021-Research-Companion-Template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7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678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Feb. 2,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131615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149" y="608125"/>
            <a:ext cx="2616200" cy="366712"/>
          </a:xfrm>
        </p:spPr>
        <p:txBody>
          <a:bodyPr/>
          <a:lstStyle/>
          <a:p>
            <a:r>
              <a:rPr lang="en-US" sz="1600" dirty="0"/>
              <a:t>Sunday, March 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2966363"/>
            <a:ext cx="61562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No more reports or clicking acknowledge buttons – reviewing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3F41C0-6718-49E4-BBDB-377B0E3C0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304" y="1507570"/>
            <a:ext cx="2381416" cy="16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 and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at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</a:t>
            </a:r>
            <a:r>
              <a:rPr lang="en-US" sz="2000" i="1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.</a:t>
            </a:r>
            <a:r>
              <a:rPr lang="en-US" sz="2000" i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Research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Research: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166199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Inactive Treatment Plans no longer appear by default in Study Calendars.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New Break-the-Glass Icon in Reports.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Add </a:t>
            </a:r>
            <a:r>
              <a:rPr lang="en-US" dirty="0" err="1"/>
              <a:t>SmartPhrases</a:t>
            </a:r>
            <a:r>
              <a:rPr lang="en-US" dirty="0"/>
              <a:t> to Your Notes Using </a:t>
            </a:r>
            <a:r>
              <a:rPr lang="en-US" dirty="0" err="1"/>
              <a:t>SmartList</a:t>
            </a:r>
            <a:r>
              <a:rPr lang="en-US" dirty="0"/>
              <a:t>.</a:t>
            </a:r>
            <a:endParaRPr lang="en-US" dirty="0">
              <a:latin typeface="Franklin Gothic Book" panose="020B05030201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Research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ABF5DF-DB29-42A9-83FE-18FFCE423F98}">
  <ds:schemaRefs>
    <ds:schemaRef ds:uri="0343f030-45cc-4a71-b2ce-0895be585085"/>
    <ds:schemaRef ds:uri="http://purl.org/dc/dcmitype/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24585</TotalTime>
  <Words>180</Words>
  <Application>Microsoft Office PowerPoint</Application>
  <PresentationFormat>On-screen Show (4:3)</PresentationFormat>
  <Paragraphs>35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ＭＳ Ｐゴシック</vt:lpstr>
      <vt:lpstr>ＭＳ Ｐゴシック</vt:lpstr>
      <vt:lpstr>Arial</vt:lpstr>
      <vt:lpstr>Calibri</vt:lpstr>
      <vt:lpstr>Franklin Gothic Book</vt:lpstr>
      <vt:lpstr>Franklin Gothic Heavy</vt:lpstr>
      <vt:lpstr>Franklin Gothic Medium</vt:lpstr>
      <vt:lpstr>Geneva</vt:lpstr>
      <vt:lpstr>4_Epic_Com_CM_Strategy</vt:lpstr>
      <vt:lpstr>March 7 Epic Update</vt:lpstr>
      <vt:lpstr>Next Epic Update</vt:lpstr>
      <vt:lpstr>Prepare for the Update</vt:lpstr>
      <vt:lpstr>Top Changes for Research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Ruffin, Alison</cp:lastModifiedBy>
  <cp:revision>1193</cp:revision>
  <cp:lastPrinted>2016-02-09T14:44:09Z</cp:lastPrinted>
  <dcterms:created xsi:type="dcterms:W3CDTF">2013-07-26T17:47:46Z</dcterms:created>
  <dcterms:modified xsi:type="dcterms:W3CDTF">2021-02-18T17:41:07Z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