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0"/>
  </p:notesMasterIdLst>
  <p:handoutMasterIdLst>
    <p:handoutMasterId r:id="rId11"/>
  </p:handoutMasterIdLst>
  <p:sldIdLst>
    <p:sldId id="1885" r:id="rId5"/>
    <p:sldId id="1889" r:id="rId6"/>
    <p:sldId id="1888" r:id="rId7"/>
    <p:sldId id="698" r:id="rId8"/>
    <p:sldId id="1884" r:id="rId9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39" d="100"/>
          <a:sy n="39" d="100"/>
        </p:scale>
        <p:origin x="58" y="57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59183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Radiology-Staff-Companion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Radiology 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</a:t>
            </a:r>
            <a:r>
              <a:rPr lang="en-US" sz="2000" i="1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.</a:t>
            </a:r>
            <a:r>
              <a:rPr lang="en-US" sz="2000" i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Radiology Staff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Radiology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67765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Filter devices in the </a:t>
            </a:r>
            <a:r>
              <a:rPr lang="en-US" b="1" dirty="0">
                <a:latin typeface="Franklin Gothic Book" panose="020B0503020102020204" pitchFamily="34" charset="0"/>
              </a:rPr>
              <a:t>Data Validate Activity</a:t>
            </a:r>
            <a:r>
              <a:rPr lang="en-US" dirty="0">
                <a:latin typeface="Franklin Gothic Book" panose="020B0503020102020204" pitchFamily="34" charset="0"/>
              </a:rPr>
              <a:t>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More intuitive structure for the </a:t>
            </a:r>
            <a:r>
              <a:rPr lang="en-US" b="1" dirty="0">
                <a:latin typeface="Franklin Gothic Book" panose="020B0503020102020204" pitchFamily="34" charset="0"/>
              </a:rPr>
              <a:t>Exam Info section</a:t>
            </a:r>
            <a:r>
              <a:rPr lang="en-US" dirty="0">
                <a:latin typeface="Franklin Gothic Book" panose="020B0503020102020204" pitchFamily="34" charset="0"/>
              </a:rPr>
              <a:t>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b="1" dirty="0">
                <a:latin typeface="Franklin Gothic Book" panose="020B0503020102020204" pitchFamily="34" charset="0"/>
              </a:rPr>
              <a:t>Study Notes </a:t>
            </a:r>
            <a:r>
              <a:rPr lang="en-US" dirty="0">
                <a:latin typeface="Franklin Gothic Book" panose="020B0503020102020204" pitchFamily="34" charset="0"/>
              </a:rPr>
              <a:t>section has a new look.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b="1" dirty="0">
                <a:latin typeface="Franklin Gothic Book" panose="020B0503020102020204" pitchFamily="34" charset="0"/>
              </a:rPr>
              <a:t>COVID-19 Status columns </a:t>
            </a:r>
            <a:r>
              <a:rPr lang="en-US" dirty="0">
                <a:latin typeface="Franklin Gothic Book" panose="020B0503020102020204" pitchFamily="34" charset="0"/>
              </a:rPr>
              <a:t>show infection dates more reliably.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Cut and paste appointments and cases in </a:t>
            </a:r>
            <a:r>
              <a:rPr lang="en-US" b="1" dirty="0" err="1">
                <a:latin typeface="Franklin Gothic Book" panose="020B0503020102020204" pitchFamily="34" charset="0"/>
              </a:rPr>
              <a:t>Snapboard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Radiology 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ABF5DF-DB29-42A9-83FE-18FFCE423F98}">
  <ds:schemaRefs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0343f030-45cc-4a71-b2ce-0895be585085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24584</TotalTime>
  <Words>199</Words>
  <Application>Microsoft Office PowerPoint</Application>
  <PresentationFormat>On-screen Show (4:3)</PresentationFormat>
  <Paragraphs>37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Radiology Staff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1193</cp:revision>
  <cp:lastPrinted>2016-02-09T14:44:09Z</cp:lastPrinted>
  <dcterms:created xsi:type="dcterms:W3CDTF">2013-07-26T17:47:46Z</dcterms:created>
  <dcterms:modified xsi:type="dcterms:W3CDTF">2021-02-18T17:43:48Z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