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4532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IP-Pharmacy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Pharmacy - Inpatient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</a:t>
            </a:r>
            <a:r>
              <a:rPr lang="en-US" sz="2800"/>
              <a:t>for Inpatient </a:t>
            </a:r>
            <a:r>
              <a:rPr lang="en-US" sz="2800" dirty="0"/>
              <a:t>Pharmacy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/>
              <a:t>Epic </a:t>
            </a:r>
            <a:r>
              <a:rPr lang="en-US" sz="1600" dirty="0"/>
              <a:t>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Inpatient Pharmacy: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49299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Scan a barcode to find an order.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</a:t>
            </a:r>
            <a:r>
              <a:rPr lang="en-US" b="1" dirty="0">
                <a:latin typeface="Franklin Gothic Book" panose="020B0503020102020204" pitchFamily="34" charset="0"/>
              </a:rPr>
              <a:t>Compounding and Repackaging</a:t>
            </a:r>
            <a:r>
              <a:rPr lang="en-US" dirty="0">
                <a:latin typeface="Franklin Gothic Book" panose="020B0503020102020204" pitchFamily="34" charset="0"/>
              </a:rPr>
              <a:t> activity is redesigned to improve workflow while you review medications alongside dispenses.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As part of the ICU Liberation initiative, target </a:t>
            </a:r>
            <a:r>
              <a:rPr lang="en-US" b="1" dirty="0">
                <a:latin typeface="Franklin Gothic Book" panose="020B0503020102020204" pitchFamily="34" charset="0"/>
              </a:rPr>
              <a:t>RASS</a:t>
            </a:r>
            <a:r>
              <a:rPr lang="en-US" dirty="0">
                <a:latin typeface="Franklin Gothic Book" panose="020B0503020102020204" pitchFamily="34" charset="0"/>
              </a:rPr>
              <a:t> levels appear in Storyboard so you can quickly assess whether a patient is meeting sedation goals.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Inpatient Pharmacy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0343f030-45cc-4a71-b2ce-0895be585085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24585</TotalTime>
  <Words>209</Words>
  <Application>Microsoft Office PowerPoint</Application>
  <PresentationFormat>On-screen Show (4:3)</PresentationFormat>
  <Paragraphs>35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Inpatient Pharmacy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1191</cp:revision>
  <cp:lastPrinted>2016-02-09T14:44:09Z</cp:lastPrinted>
  <dcterms:created xsi:type="dcterms:W3CDTF">2013-07-26T17:47:46Z</dcterms:created>
  <dcterms:modified xsi:type="dcterms:W3CDTF">2021-02-18T17:45:43Z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