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0"/>
  </p:notesMasterIdLst>
  <p:handoutMasterIdLst>
    <p:handoutMasterId r:id="rId11"/>
  </p:handoutMasterIdLst>
  <p:sldIdLst>
    <p:sldId id="1885" r:id="rId5"/>
    <p:sldId id="1889" r:id="rId6"/>
    <p:sldId id="1888" r:id="rId7"/>
    <p:sldId id="698" r:id="rId8"/>
    <p:sldId id="1884" r:id="rId9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33"/>
    <a:srgbClr val="124A7E"/>
    <a:srgbClr val="6A813B"/>
    <a:srgbClr val="007078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39" d="100"/>
          <a:sy n="39" d="100"/>
        </p:scale>
        <p:origin x="58" y="57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7387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://it.houstonmethodist.org/epicupda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Perioperative-Staff-Companion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7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Perioperative Staff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Feb. 2,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149" y="608125"/>
            <a:ext cx="2616200" cy="366712"/>
          </a:xfrm>
        </p:spPr>
        <p:txBody>
          <a:bodyPr/>
          <a:lstStyle/>
          <a:p>
            <a:r>
              <a:rPr lang="en-US" sz="1600" dirty="0"/>
              <a:t>Sunday, March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2966363"/>
            <a:ext cx="6156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No more reports or clicking acknowledge buttons – reviewing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F41C0-6718-49E4-BBDB-377B0E3C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304" y="1507570"/>
            <a:ext cx="2381416" cy="1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 and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at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</a:t>
            </a:r>
            <a:r>
              <a:rPr lang="en-US" sz="2000" i="1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.</a:t>
            </a:r>
            <a:r>
              <a:rPr lang="en-US" sz="2000" i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Perioperative Staff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/>
              <a:t>Epic </a:t>
            </a:r>
            <a:r>
              <a:rPr lang="en-US" sz="1600" dirty="0"/>
              <a:t>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Perioperative 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406265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All check boxes in the </a:t>
            </a:r>
            <a:r>
              <a:rPr lang="en-US" b="1" dirty="0">
                <a:latin typeface="Franklin Gothic Book" panose="020B0503020102020204" pitchFamily="34" charset="0"/>
              </a:rPr>
              <a:t>Event</a:t>
            </a:r>
            <a:r>
              <a:rPr lang="en-US" dirty="0">
                <a:latin typeface="Franklin Gothic Book" panose="020B0503020102020204" pitchFamily="34" charset="0"/>
              </a:rPr>
              <a:t> window appear without a need to click the wrench icon, allowing you to filter events quickly.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A new window appears where you can document corresponding domains for </a:t>
            </a:r>
            <a:r>
              <a:rPr lang="en-US" b="1" dirty="0">
                <a:latin typeface="Franklin Gothic Book" panose="020B0503020102020204" pitchFamily="34" charset="0"/>
              </a:rPr>
              <a:t>Social Determinants of Health</a:t>
            </a:r>
            <a:r>
              <a:rPr lang="en-US" dirty="0">
                <a:latin typeface="Franklin Gothic Book" panose="020B0503020102020204" pitchFamily="34" charset="0"/>
              </a:rPr>
              <a:t>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The </a:t>
            </a:r>
            <a:r>
              <a:rPr lang="en-US" b="1" dirty="0">
                <a:latin typeface="Franklin Gothic Book" panose="020B0503020102020204" pitchFamily="34" charset="0"/>
              </a:rPr>
              <a:t>Case Depot </a:t>
            </a:r>
            <a:r>
              <a:rPr lang="en-US" dirty="0">
                <a:latin typeface="Franklin Gothic Book" panose="020B0503020102020204" pitchFamily="34" charset="0"/>
              </a:rPr>
              <a:t>report settings activity has a new look that makes your workflow more efficient, while basic functionality remains the same. 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Cases or logs using a preference card will have all sections updated when editing the associated preference card.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Use the new </a:t>
            </a:r>
            <a:r>
              <a:rPr lang="en-US" b="1" dirty="0">
                <a:latin typeface="Franklin Gothic Book" panose="020B0503020102020204" pitchFamily="34" charset="0"/>
              </a:rPr>
              <a:t>Comment </a:t>
            </a:r>
            <a:r>
              <a:rPr lang="en-US" dirty="0">
                <a:latin typeface="Franklin Gothic Book" panose="020B0503020102020204" pitchFamily="34" charset="0"/>
              </a:rPr>
              <a:t>toolbar to leave a comment for a log in the </a:t>
            </a:r>
            <a:r>
              <a:rPr lang="en-US" b="1" dirty="0">
                <a:latin typeface="Franklin Gothic Book" panose="020B0503020102020204" pitchFamily="34" charset="0"/>
              </a:rPr>
              <a:t>Posted/Unposted Logs Report</a:t>
            </a:r>
            <a:r>
              <a:rPr lang="en-US" dirty="0">
                <a:latin typeface="Franklin Gothic Book" panose="020B0503020102020204" pitchFamily="34" charset="0"/>
              </a:rPr>
              <a:t>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Perioperative Staff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www.w3.org/XML/1998/namespace"/>
    <ds:schemaRef ds:uri="0343f030-45cc-4a71-b2ce-0895be585085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24535</TotalTime>
  <Words>259</Words>
  <Application>Microsoft Office PowerPoint</Application>
  <PresentationFormat>On-screen Show (4:3)</PresentationFormat>
  <Paragraphs>37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ＭＳ Ｐゴシック</vt:lpstr>
      <vt:lpstr>ＭＳ Ｐゴシック</vt:lpstr>
      <vt:lpstr>Arial</vt:lpstr>
      <vt:lpstr>Calibri</vt:lpstr>
      <vt:lpstr>Franklin Gothic Book</vt:lpstr>
      <vt:lpstr>Franklin Gothic Heavy</vt:lpstr>
      <vt:lpstr>Franklin Gothic Medium</vt:lpstr>
      <vt:lpstr>Geneva</vt:lpstr>
      <vt:lpstr>4_Epic_Com_CM_Strategy</vt:lpstr>
      <vt:lpstr>March 7 Epic Update</vt:lpstr>
      <vt:lpstr>Next Epic Update</vt:lpstr>
      <vt:lpstr>Prepare for the Update</vt:lpstr>
      <vt:lpstr>Top Changes for Perioperative Staff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Ruffin, Alison</cp:lastModifiedBy>
  <cp:revision>1182</cp:revision>
  <cp:lastPrinted>2016-02-09T14:44:09Z</cp:lastPrinted>
  <dcterms:created xsi:type="dcterms:W3CDTF">2013-07-26T17:47:46Z</dcterms:created>
  <dcterms:modified xsi:type="dcterms:W3CDTF">2021-02-18T17:49:50Z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