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698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3734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Stork-OB-RN_UAA_PCA-Companion-v1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0641" y="3149588"/>
            <a:ext cx="5742624" cy="389460"/>
          </a:xfrm>
        </p:spPr>
        <p:txBody>
          <a:bodyPr/>
          <a:lstStyle/>
          <a:p>
            <a:r>
              <a:rPr lang="en-US" sz="3200" b="1" i="1" dirty="0"/>
              <a:t>OB Staff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OB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OB Staff: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137083" cy="249299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The </a:t>
            </a:r>
            <a:r>
              <a:rPr lang="en-US" b="1" dirty="0">
                <a:latin typeface="Franklin Gothic Book" panose="020B0503020102020204" pitchFamily="34" charset="0"/>
              </a:rPr>
              <a:t>L&amp;D Manager</a:t>
            </a:r>
            <a:r>
              <a:rPr lang="en-US" dirty="0">
                <a:latin typeface="Franklin Gothic Book" panose="020B0503020102020204" pitchFamily="34" charset="0"/>
              </a:rPr>
              <a:t> has a new look and customizable options to personalize your workflow.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Visual cues in </a:t>
            </a:r>
            <a:r>
              <a:rPr lang="en-US" b="1" dirty="0">
                <a:latin typeface="Franklin Gothic Book" panose="020B0503020102020204" pitchFamily="34" charset="0"/>
              </a:rPr>
              <a:t>Bilirubin Activity</a:t>
            </a:r>
            <a:r>
              <a:rPr lang="en-US" dirty="0">
                <a:latin typeface="Franklin Gothic Book" panose="020B0503020102020204" pitchFamily="34" charset="0"/>
              </a:rPr>
              <a:t> help you review graphs with greater accuracy and more reliability.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Less clicks – quickly save your patient education documentation and resolve an education point in a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dirty="0">
                <a:latin typeface="Franklin Gothic Book" panose="020B0503020102020204" pitchFamily="34" charset="0"/>
              </a:rPr>
              <a:t>single click.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400007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OB Staff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A4117-A587-4E46-BC22-C317820BD898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61541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ABF5DF-DB29-42A9-83FE-18FFCE423F98}">
  <ds:schemaRefs>
    <ds:schemaRef ds:uri="http://schemas.microsoft.com/office/infopath/2007/PartnerControls"/>
    <ds:schemaRef ds:uri="http://purl.org/dc/terms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343f030-45cc-4a71-b2ce-0895be585085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24524</TotalTime>
  <Words>205</Words>
  <Application>Microsoft Office PowerPoint</Application>
  <PresentationFormat>On-screen Show (4:3)</PresentationFormat>
  <Paragraphs>35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OB Staff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1178</cp:revision>
  <cp:lastPrinted>2016-02-09T14:44:09Z</cp:lastPrinted>
  <dcterms:created xsi:type="dcterms:W3CDTF">2013-07-26T17:47:46Z</dcterms:created>
  <dcterms:modified xsi:type="dcterms:W3CDTF">2021-02-18T18:01:54Z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