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9406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Inpatient-Long-Term-Care-and-SNF-Companio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LTC/SNF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LTC/SNF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LTC/SNF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137083" cy="2215991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the </a:t>
            </a:r>
            <a:r>
              <a:rPr lang="en-US" b="1" dirty="0">
                <a:latin typeface="Franklin Gothic Book" panose="020B0503020102020204" pitchFamily="34" charset="0"/>
              </a:rPr>
              <a:t>LOA Update </a:t>
            </a:r>
            <a:r>
              <a:rPr lang="en-US" dirty="0">
                <a:latin typeface="Franklin Gothic Book" panose="020B0503020102020204" pitchFamily="34" charset="0"/>
              </a:rPr>
              <a:t>button to easily update a patient’s leave of absence information.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You can now filter information in the </a:t>
            </a:r>
            <a:r>
              <a:rPr lang="en-US" b="1" dirty="0">
                <a:latin typeface="Franklin Gothic Book" panose="020B0503020102020204" pitchFamily="34" charset="0"/>
              </a:rPr>
              <a:t>Data Validate </a:t>
            </a:r>
            <a:r>
              <a:rPr lang="en-US" dirty="0">
                <a:latin typeface="Franklin Gothic Book" panose="020B0503020102020204" pitchFamily="34" charset="0"/>
              </a:rPr>
              <a:t>activity to focus on data from a single device.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</a:t>
            </a:r>
            <a:r>
              <a:rPr lang="en-US" b="1" dirty="0">
                <a:latin typeface="Franklin Gothic Book" panose="020B0503020102020204" pitchFamily="34" charset="0"/>
              </a:rPr>
              <a:t>Event Log’s</a:t>
            </a:r>
            <a:r>
              <a:rPr lang="en-US" dirty="0">
                <a:latin typeface="Franklin Gothic Book" panose="020B0503020102020204" pitchFamily="34" charset="0"/>
              </a:rPr>
              <a:t> new, efficient layout saves you time with a main event pane and sidebar for graphs and reports.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78495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LTC/SNF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CD94B6-4B7B-4784-BF4E-E8A05DF68252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0343f030-45cc-4a71-b2ce-0895be58508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24412</TotalTime>
  <Words>216</Words>
  <Application>Microsoft Office PowerPoint</Application>
  <PresentationFormat>On-screen Show (4:3)</PresentationFormat>
  <Paragraphs>35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LTC/SNF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1176</cp:revision>
  <cp:lastPrinted>2016-02-09T14:44:09Z</cp:lastPrinted>
  <dcterms:created xsi:type="dcterms:W3CDTF">2013-07-26T17:47:46Z</dcterms:created>
  <dcterms:modified xsi:type="dcterms:W3CDTF">2021-02-18T17:59:10Z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