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1"/>
  </p:notesMasterIdLst>
  <p:handoutMasterIdLst>
    <p:handoutMasterId r:id="rId12"/>
  </p:handoutMasterIdLst>
  <p:sldIdLst>
    <p:sldId id="1885" r:id="rId5"/>
    <p:sldId id="1889" r:id="rId6"/>
    <p:sldId id="1888" r:id="rId7"/>
    <p:sldId id="698" r:id="rId8"/>
    <p:sldId id="1890" r:id="rId9"/>
    <p:sldId id="1884" r:id="rId10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0033"/>
    <a:srgbClr val="124A7E"/>
    <a:srgbClr val="6A813B"/>
    <a:srgbClr val="007078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47" autoAdjust="0"/>
    <p:restoredTop sz="81199" autoAdjust="0"/>
  </p:normalViewPr>
  <p:slideViewPr>
    <p:cSldViewPr snapToGrid="0" snapToObjects="1">
      <p:cViewPr varScale="1">
        <p:scale>
          <a:sx n="39" d="100"/>
          <a:sy n="39" d="100"/>
        </p:scale>
        <p:origin x="58" y="576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56656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http://it.houstonmethodist.org/epicupdat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it.houstonmethodist.org/wp-content/uploads/2021/01/Feb-21-2021-Inpatient-Nursing-Staff-Companion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it.houstonmethodist.org/wp-content/uploads/2021/01/Feb-21-2021-Inpatient-Ancillary-Staff-Companion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7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8645" y="3149588"/>
            <a:ext cx="7064620" cy="389460"/>
          </a:xfrm>
        </p:spPr>
        <p:txBody>
          <a:bodyPr/>
          <a:lstStyle/>
          <a:p>
            <a:r>
              <a:rPr lang="en-US" sz="3200" b="1" i="1" dirty="0"/>
              <a:t>Inpatient Nursing and Ancillary Staff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678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Feb. 2,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131615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6149" y="608125"/>
            <a:ext cx="2616200" cy="366712"/>
          </a:xfrm>
        </p:spPr>
        <p:txBody>
          <a:bodyPr/>
          <a:lstStyle/>
          <a:p>
            <a:r>
              <a:rPr lang="en-US" sz="1600" dirty="0"/>
              <a:t>Sunday, March 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March 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2966363"/>
            <a:ext cx="61562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No more reports or clicking acknowledge buttons – reviewing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3F41C0-6718-49E4-BBDB-377B0E3C0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304" y="1507570"/>
            <a:ext cx="2381416" cy="166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targeted 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</a:rPr>
              <a:t>eNewsletters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 and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at 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</a:t>
            </a:r>
            <a:r>
              <a:rPr lang="en-US" sz="2000" i="1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.</a:t>
            </a:r>
            <a:r>
              <a:rPr lang="en-US" sz="2000" i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Inpatient Nurses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Inpatient Nurses: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137083" cy="378565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New look for the </a:t>
            </a:r>
            <a:r>
              <a:rPr lang="en-US" b="1" dirty="0">
                <a:latin typeface="Franklin Gothic Book" panose="020B0503020102020204" pitchFamily="34" charset="0"/>
              </a:rPr>
              <a:t>MAR</a:t>
            </a:r>
            <a:r>
              <a:rPr lang="en-US" dirty="0">
                <a:latin typeface="Franklin Gothic Book" panose="020B0503020102020204" pitchFamily="34" charset="0"/>
              </a:rPr>
              <a:t> to complete your documentation faster.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Easily review and document on the new </a:t>
            </a:r>
            <a:r>
              <a:rPr lang="en-US" b="1" dirty="0">
                <a:latin typeface="Franklin Gothic Book" panose="020B0503020102020204" pitchFamily="34" charset="0"/>
              </a:rPr>
              <a:t>ICU Liberation/ ABCDEF</a:t>
            </a:r>
            <a:r>
              <a:rPr lang="en-US" dirty="0">
                <a:latin typeface="Franklin Gothic Book" panose="020B0503020102020204" pitchFamily="34" charset="0"/>
              </a:rPr>
              <a:t> bundle to improve patient outcomes and safety.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You can now filter information in the </a:t>
            </a:r>
            <a:r>
              <a:rPr lang="en-US" b="1" dirty="0">
                <a:latin typeface="Franklin Gothic Book" panose="020B0503020102020204" pitchFamily="34" charset="0"/>
              </a:rPr>
              <a:t>Data Validate </a:t>
            </a:r>
            <a:r>
              <a:rPr lang="en-US" dirty="0">
                <a:latin typeface="Franklin Gothic Book" panose="020B0503020102020204" pitchFamily="34" charset="0"/>
              </a:rPr>
              <a:t>activity to focus on data from a single device. 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The </a:t>
            </a:r>
            <a:r>
              <a:rPr lang="en-US" b="1" dirty="0">
                <a:latin typeface="Franklin Gothic Book" panose="020B0503020102020204" pitchFamily="34" charset="0"/>
              </a:rPr>
              <a:t>Event Log’s</a:t>
            </a:r>
            <a:r>
              <a:rPr lang="en-US" dirty="0">
                <a:latin typeface="Franklin Gothic Book" panose="020B0503020102020204" pitchFamily="34" charset="0"/>
              </a:rPr>
              <a:t> new, efficient layout saves you time with a main event pane and sidebar for graphs and reports.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The new </a:t>
            </a:r>
            <a:r>
              <a:rPr lang="en-US" b="1" dirty="0">
                <a:latin typeface="Franklin Gothic Book" panose="020B0503020102020204" pitchFamily="34" charset="0"/>
              </a:rPr>
              <a:t>Wound Care Dashboard </a:t>
            </a:r>
            <a:r>
              <a:rPr lang="en-US" dirty="0">
                <a:latin typeface="Franklin Gothic Book" panose="020B0503020102020204" pitchFamily="34" charset="0"/>
              </a:rPr>
              <a:t>facilitates better monitoring and reporting of wound care and healing.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Inpatient Nursing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Inpatient Staff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Inpatient Ancillary Staff: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137083" cy="2215991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New look for the </a:t>
            </a:r>
            <a:r>
              <a:rPr lang="en-US" b="1" dirty="0">
                <a:latin typeface="Franklin Gothic Book" panose="020B0503020102020204" pitchFamily="34" charset="0"/>
              </a:rPr>
              <a:t>MAR</a:t>
            </a:r>
            <a:r>
              <a:rPr lang="en-US" dirty="0">
                <a:latin typeface="Franklin Gothic Book" panose="020B0503020102020204" pitchFamily="34" charset="0"/>
              </a:rPr>
              <a:t> to complete your documentation faster.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The </a:t>
            </a:r>
            <a:r>
              <a:rPr lang="en-US" b="1" dirty="0">
                <a:latin typeface="Franklin Gothic Book" panose="020B0503020102020204" pitchFamily="34" charset="0"/>
              </a:rPr>
              <a:t>Event Log’s</a:t>
            </a:r>
            <a:r>
              <a:rPr lang="en-US" dirty="0">
                <a:latin typeface="Franklin Gothic Book" panose="020B0503020102020204" pitchFamily="34" charset="0"/>
              </a:rPr>
              <a:t> new, efficient layout saves you time with a main event pane and sidebar for graphs and reports.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The new </a:t>
            </a:r>
            <a:r>
              <a:rPr lang="en-US" b="1" dirty="0">
                <a:latin typeface="Franklin Gothic Book" panose="020B0503020102020204" pitchFamily="34" charset="0"/>
              </a:rPr>
              <a:t>Wound Care Dashboard </a:t>
            </a:r>
            <a:r>
              <a:rPr lang="en-US" dirty="0">
                <a:latin typeface="Franklin Gothic Book" panose="020B0503020102020204" pitchFamily="34" charset="0"/>
              </a:rPr>
              <a:t>facilitates better monitoring and reporting of wound care and healing.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78500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Inpatient Ancillary Staff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2C62BD-65C0-4BB2-9BF2-5E0FFF72211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3230210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Props1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ABF5DF-DB29-42A9-83FE-18FFCE423F98}">
  <ds:schemaRefs>
    <ds:schemaRef ds:uri="http://purl.org/dc/elements/1.1/"/>
    <ds:schemaRef ds:uri="http://schemas.microsoft.com/office/2006/documentManagement/types"/>
    <ds:schemaRef ds:uri="0343f030-45cc-4a71-b2ce-0895be585085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24512</TotalTime>
  <Words>318</Words>
  <Application>Microsoft Office PowerPoint</Application>
  <PresentationFormat>On-screen Show (4:3)</PresentationFormat>
  <Paragraphs>46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ＭＳ Ｐゴシック</vt:lpstr>
      <vt:lpstr>ＭＳ Ｐゴシック</vt:lpstr>
      <vt:lpstr>Arial</vt:lpstr>
      <vt:lpstr>Calibri</vt:lpstr>
      <vt:lpstr>Franklin Gothic Book</vt:lpstr>
      <vt:lpstr>Franklin Gothic Heavy</vt:lpstr>
      <vt:lpstr>Franklin Gothic Medium</vt:lpstr>
      <vt:lpstr>Geneva</vt:lpstr>
      <vt:lpstr>4_Epic_Com_CM_Strategy</vt:lpstr>
      <vt:lpstr>March 7 Epic Update</vt:lpstr>
      <vt:lpstr>Next Epic Update</vt:lpstr>
      <vt:lpstr>Prepare for the Update</vt:lpstr>
      <vt:lpstr>Top Changes for Inpatient Nurses</vt:lpstr>
      <vt:lpstr>Top Changes for Inpatient Staff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Ruffin, Alison</cp:lastModifiedBy>
  <cp:revision>1180</cp:revision>
  <cp:lastPrinted>2016-02-09T14:44:09Z</cp:lastPrinted>
  <dcterms:created xsi:type="dcterms:W3CDTF">2013-07-26T17:47:46Z</dcterms:created>
  <dcterms:modified xsi:type="dcterms:W3CDTF">2021-02-18T17:56:29Z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