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1891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  <p:cmAuthor id="5" name="Kennedy, Andrea L." initials="KAL" lastIdx="4" clrIdx="4">
    <p:extLst>
      <p:ext uri="{19B8F6BF-5375-455C-9EA6-DF929625EA0E}">
        <p15:presenceInfo xmlns:p15="http://schemas.microsoft.com/office/powerpoint/2012/main" userId="S::alkennedy@houstonmethodist.org::dc4e6dcc-4b60-49c3-ad00-e0167a6aa3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58" d="100"/>
          <a:sy n="58" d="100"/>
        </p:scale>
        <p:origin x="62" y="317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1586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0241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HB-Staff-Companion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HB-Leadership-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HB CBO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8496" y="533499"/>
            <a:ext cx="2616200" cy="366712"/>
          </a:xfrm>
        </p:spPr>
        <p:txBody>
          <a:bodyPr/>
          <a:lstStyle/>
          <a:p>
            <a:r>
              <a:rPr lang="en-US" sz="1600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eNewsletters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HB CBO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HB CBO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32316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Claim Edit Workqueues receive a major makeover.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Paste like a pro in Hospital Account Lookup.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Quickly review and act on transactions.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Manual allowance adjustments are reversed when re-evaluating expected reimbursement.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Adjustment edits, from Adjustment/Refund Review workqueues or Tx Inquiry, feature a Liability Bucket Lookup to accurately select the destination bucket.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HB CBO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120211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HB CBO Leaders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HB CBO Leaders: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350865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Claim Edit Workqueues receive a major makeover.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Revenue and Usage report is now called HB Posted Charges Summary Report and is Reporting Workbench.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Report on COVID-19 information in Denials Report.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Manual allowance adjustments are reversed when re-evaluating expected reimbursement.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Adjustment edits, from Adjustment/Refund Review workqueues or Tx Inquiry, feature a Liability Bucket Lookup to accurately select the destination bucket.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HB CBO Leaders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183658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0343f030-45cc-4a71-b2ce-0895be58508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24608</TotalTime>
  <Words>308</Words>
  <Application>Microsoft Office PowerPoint</Application>
  <PresentationFormat>On-screen Show (4:3)</PresentationFormat>
  <Paragraphs>48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HB CBO Staff</vt:lpstr>
      <vt:lpstr>Top Changes for HB CBO Leaders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1186</cp:revision>
  <cp:lastPrinted>2016-02-09T14:44:09Z</cp:lastPrinted>
  <dcterms:created xsi:type="dcterms:W3CDTF">2013-07-26T17:47:46Z</dcterms:created>
  <dcterms:modified xsi:type="dcterms:W3CDTF">2021-02-18T17:38:13Z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