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0"/>
  </p:notesMasterIdLst>
  <p:handoutMasterIdLst>
    <p:handoutMasterId r:id="rId11"/>
  </p:handoutMasterIdLst>
  <p:sldIdLst>
    <p:sldId id="1885" r:id="rId5"/>
    <p:sldId id="1889" r:id="rId6"/>
    <p:sldId id="1888" r:id="rId7"/>
    <p:sldId id="698" r:id="rId8"/>
    <p:sldId id="1884" r:id="rId9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2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0033"/>
    <a:srgbClr val="124A7E"/>
    <a:srgbClr val="6A813B"/>
    <a:srgbClr val="007078"/>
    <a:srgbClr val="E24301"/>
    <a:srgbClr val="C0504D"/>
    <a:srgbClr val="3333FF"/>
    <a:srgbClr val="0E4B7E"/>
    <a:srgbClr val="0E3767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47" autoAdjust="0"/>
    <p:restoredTop sz="81199" autoAdjust="0"/>
  </p:normalViewPr>
  <p:slideViewPr>
    <p:cSldViewPr snapToGrid="0" snapToObjects="1">
      <p:cViewPr varScale="1">
        <p:scale>
          <a:sx n="39" d="100"/>
          <a:sy n="39" d="100"/>
        </p:scale>
        <p:origin x="58" y="576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2/18/2021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2/18/2021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26750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hyperlink" Target="http://it.houstonmethodist.org/epicupdate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it.houstonmethodist.org/wp-content/uploads/2021/01/Feb-21-2021-Anesthsia-Staff-Companion.pdf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March 7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80641" y="3149588"/>
            <a:ext cx="5742624" cy="389460"/>
          </a:xfrm>
        </p:spPr>
        <p:txBody>
          <a:bodyPr/>
          <a:lstStyle/>
          <a:p>
            <a:r>
              <a:rPr lang="en-US" sz="3200" b="1" i="1" dirty="0"/>
              <a:t>Anesthesia Staff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678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Created: Feb. 2, 2021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131615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6149" y="608125"/>
            <a:ext cx="2616200" cy="366712"/>
          </a:xfrm>
        </p:spPr>
        <p:txBody>
          <a:bodyPr/>
          <a:lstStyle/>
          <a:p>
            <a:r>
              <a:rPr lang="en-US" sz="1600" dirty="0"/>
              <a:t>Sunday, March 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3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March 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2966363"/>
            <a:ext cx="61562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No more reports or clicking acknowledge buttons – reviewing </a:t>
            </a:r>
            <a:r>
              <a:rPr lang="en-US" sz="2000" b="1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Update Companions </a:t>
            </a: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is encouraged, not required.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5922348"/>
            <a:ext cx="9194800" cy="952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CC84EC-1B28-4CFF-A0B8-44EE478AEDC0}"/>
              </a:ext>
            </a:extLst>
          </p:cNvPr>
          <p:cNvSpPr txBox="1"/>
          <p:nvPr/>
        </p:nvSpPr>
        <p:spPr>
          <a:xfrm>
            <a:off x="335280" y="6132188"/>
            <a:ext cx="774192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For more information about this update, including links to your </a:t>
            </a:r>
            <a:r>
              <a:rPr lang="en-US" sz="1600" b="1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Update Companion</a:t>
            </a: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,</a:t>
            </a:r>
            <a:b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visit your Epic Learning Home or 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it.houstonmethodist.org/</a:t>
            </a:r>
            <a:r>
              <a:rPr lang="en-US" sz="1600" b="1" dirty="0" err="1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epicupdate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 </a:t>
            </a:r>
            <a:endParaRPr lang="en-US" sz="16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3F41C0-6718-49E4-BBDB-377B0E3C04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304" y="1507570"/>
            <a:ext cx="2381416" cy="166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Your 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Understand the </a:t>
            </a:r>
            <a:r>
              <a:rPr lang="en-US" sz="2800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Top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More places to review your </a:t>
            </a:r>
            <a:r>
              <a:rPr lang="en-US" sz="2800" b="1" i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Update Companion</a:t>
            </a:r>
            <a:r>
              <a:rPr lang="en-US" sz="2800" i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.</a:t>
            </a:r>
          </a:p>
          <a:p>
            <a:pPr marL="1147763" lvl="1">
              <a:spcBef>
                <a:spcPts val="1800"/>
              </a:spcBef>
            </a:pP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Available in the Epic Learning Home,</a:t>
            </a:r>
            <a:b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targeted 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</a:rPr>
              <a:t>eNewsletters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 and</a:t>
            </a:r>
            <a:b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at 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</a:t>
            </a:r>
            <a:r>
              <a:rPr lang="en-US" sz="2000" i="1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.</a:t>
            </a:r>
            <a:r>
              <a:rPr lang="en-US" sz="2000" i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org/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epicupdate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AC0033"/>
              </a:solidFill>
              <a:latin typeface="Franklin Gothic Medium" panose="020B06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606585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36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Anesthesia Staff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Anesthesia Staff: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275380" cy="355481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Look for the </a:t>
            </a:r>
            <a:r>
              <a:rPr lang="en-US" b="1" dirty="0">
                <a:latin typeface="Franklin Gothic Book" panose="020B0503020102020204" pitchFamily="34" charset="0"/>
              </a:rPr>
              <a:t>Watch</a:t>
            </a:r>
            <a:r>
              <a:rPr lang="en-US" dirty="0">
                <a:latin typeface="Franklin Gothic Book" panose="020B0503020102020204" pitchFamily="34" charset="0"/>
              </a:rPr>
              <a:t> meds column in the </a:t>
            </a:r>
            <a:r>
              <a:rPr lang="en-US" b="1" dirty="0">
                <a:latin typeface="Franklin Gothic Book" panose="020B0503020102020204" pitchFamily="34" charset="0"/>
              </a:rPr>
              <a:t>Anesthesia</a:t>
            </a:r>
            <a:r>
              <a:rPr lang="en-US" dirty="0">
                <a:latin typeface="Franklin Gothic Book" panose="020B0503020102020204" pitchFamily="34" charset="0"/>
              </a:rPr>
              <a:t> </a:t>
            </a:r>
            <a:r>
              <a:rPr lang="en-US" b="1" dirty="0">
                <a:latin typeface="Franklin Gothic Book" panose="020B0503020102020204" pitchFamily="34" charset="0"/>
              </a:rPr>
              <a:t>Storyboard</a:t>
            </a:r>
            <a:r>
              <a:rPr lang="en-US" dirty="0">
                <a:latin typeface="Franklin Gothic Book" panose="020B0503020102020204" pitchFamily="34" charset="0"/>
              </a:rPr>
              <a:t> to see whether your patients are taking any medications you need to watch carefully. 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Complication tracking is now seamlessly integrated into </a:t>
            </a:r>
            <a:r>
              <a:rPr lang="en-US" b="1" dirty="0">
                <a:latin typeface="Franklin Gothic Book" panose="020B0503020102020204" pitchFamily="34" charset="0"/>
              </a:rPr>
              <a:t>Anesthesia’s </a:t>
            </a:r>
            <a:r>
              <a:rPr lang="en-US" b="1" dirty="0" err="1">
                <a:latin typeface="Franklin Gothic Book" panose="020B0503020102020204" pitchFamily="34" charset="0"/>
              </a:rPr>
              <a:t>Intraprocedure</a:t>
            </a:r>
            <a:r>
              <a:rPr lang="en-US" b="1" dirty="0">
                <a:latin typeface="Franklin Gothic Book" panose="020B0503020102020204" pitchFamily="34" charset="0"/>
              </a:rPr>
              <a:t> Activity</a:t>
            </a:r>
            <a:r>
              <a:rPr lang="en-US" dirty="0">
                <a:latin typeface="Franklin Gothic Book" panose="020B0503020102020204" pitchFamily="34" charset="0"/>
              </a:rPr>
              <a:t>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Use the </a:t>
            </a:r>
            <a:r>
              <a:rPr lang="en-US" b="1" dirty="0">
                <a:latin typeface="Franklin Gothic Book" panose="020B0503020102020204" pitchFamily="34" charset="0"/>
              </a:rPr>
              <a:t>LDA Avatar </a:t>
            </a:r>
            <a:r>
              <a:rPr lang="en-US" dirty="0">
                <a:latin typeface="Franklin Gothic Book" panose="020B0503020102020204" pitchFamily="34" charset="0"/>
              </a:rPr>
              <a:t>for a visual representation of a human body to document the placement, assessment and removal of lines, drains and airways.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Document medication administration easily in the new </a:t>
            </a:r>
            <a:r>
              <a:rPr lang="en-US" b="1" dirty="0">
                <a:latin typeface="Franklin Gothic Book" panose="020B0503020102020204" pitchFamily="34" charset="0"/>
              </a:rPr>
              <a:t>Admin</a:t>
            </a:r>
            <a:r>
              <a:rPr lang="en-US" dirty="0">
                <a:latin typeface="Franklin Gothic Book" panose="020B0503020102020204" pitchFamily="34" charset="0"/>
              </a:rPr>
              <a:t> form in the </a:t>
            </a:r>
            <a:r>
              <a:rPr lang="en-US" b="1" dirty="0">
                <a:latin typeface="Franklin Gothic Book" panose="020B0503020102020204" pitchFamily="34" charset="0"/>
              </a:rPr>
              <a:t>Medication Administration </a:t>
            </a:r>
            <a:r>
              <a:rPr lang="en-US" dirty="0">
                <a:latin typeface="Franklin Gothic Book" panose="020B0503020102020204" pitchFamily="34" charset="0"/>
              </a:rPr>
              <a:t>window.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Anesthesia Staff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sting_x0020_Status xmlns="0343f030-45cc-4a71-b2ce-0895be585085">N/A</Testing_x0020_Statu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2ACDE5C43E0B48BEFE825175C6AA8E" ma:contentTypeVersion="" ma:contentTypeDescription="Create a new document." ma:contentTypeScope="" ma:versionID="d8dd165074c536bd859a0e99e2a018b1">
  <xsd:schema xmlns:xsd="http://www.w3.org/2001/XMLSchema" xmlns:xs="http://www.w3.org/2001/XMLSchema" xmlns:p="http://schemas.microsoft.com/office/2006/metadata/properties" xmlns:ns2="0343f030-45cc-4a71-b2ce-0895be585085" targetNamespace="http://schemas.microsoft.com/office/2006/metadata/properties" ma:root="true" ma:fieldsID="5071b82fd07a9bbfffe2a8254a0c3320" ns2:_="">
    <xsd:import namespace="0343f030-45cc-4a71-b2ce-0895be585085"/>
    <xsd:element name="properties">
      <xsd:complexType>
        <xsd:sequence>
          <xsd:element name="documentManagement">
            <xsd:complexType>
              <xsd:all>
                <xsd:element ref="ns2:Testing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3f030-45cc-4a71-b2ce-0895be585085" elementFormDefault="qualified">
    <xsd:import namespace="http://schemas.microsoft.com/office/2006/documentManagement/types"/>
    <xsd:import namespace="http://schemas.microsoft.com/office/infopath/2007/PartnerControls"/>
    <xsd:element name="Testing_x0020_Status" ma:index="8" nillable="true" ma:displayName="Testing Status" ma:default="N/A" ma:format="Dropdown" ma:internalName="Testing_x0020_Status">
      <xsd:simpleType>
        <xsd:restriction base="dms:Choice">
          <xsd:enumeration value="N/A"/>
          <xsd:enumeration value="Not Started"/>
          <xsd:enumeration value="In Progress"/>
          <xsd:enumeration value="Passed"/>
          <xsd:enumeration value="Fail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ABF5DF-DB29-42A9-83FE-18FFCE423F98}">
  <ds:schemaRefs>
    <ds:schemaRef ds:uri="http://purl.org/dc/terms/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0343f030-45cc-4a71-b2ce-0895be585085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8150A5D-6EE4-437C-92AD-F2AE69582A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3f030-45cc-4a71-b2ce-0895be5850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24557</TotalTime>
  <Words>234</Words>
  <Application>Microsoft Office PowerPoint</Application>
  <PresentationFormat>On-screen Show (4:3)</PresentationFormat>
  <Paragraphs>36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ＭＳ Ｐゴシック</vt:lpstr>
      <vt:lpstr>ＭＳ Ｐゴシック</vt:lpstr>
      <vt:lpstr>Arial</vt:lpstr>
      <vt:lpstr>Calibri</vt:lpstr>
      <vt:lpstr>Franklin Gothic Book</vt:lpstr>
      <vt:lpstr>Franklin Gothic Heavy</vt:lpstr>
      <vt:lpstr>Franklin Gothic Medium</vt:lpstr>
      <vt:lpstr>Geneva</vt:lpstr>
      <vt:lpstr>4_Epic_Com_CM_Strategy</vt:lpstr>
      <vt:lpstr>March 7 Epic Update</vt:lpstr>
      <vt:lpstr>Next Epic Update</vt:lpstr>
      <vt:lpstr>Prepare for the Update</vt:lpstr>
      <vt:lpstr>Top Changes for Anesthesia Staff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Ruffin, Alison</cp:lastModifiedBy>
  <cp:revision>1184</cp:revision>
  <cp:lastPrinted>2016-02-09T14:44:09Z</cp:lastPrinted>
  <dcterms:created xsi:type="dcterms:W3CDTF">2013-07-26T17:47:46Z</dcterms:created>
  <dcterms:modified xsi:type="dcterms:W3CDTF">2021-02-18T17:53:10Z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0x0101001A2ACDE5C43E0B48BEFE825175C6AA8E</vt:lpwstr>
  </property>
</Properties>
</file>