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0"/>
  </p:notesMasterIdLst>
  <p:handoutMasterIdLst>
    <p:handoutMasterId r:id="rId11"/>
  </p:handoutMasterIdLst>
  <p:sldIdLst>
    <p:sldId id="1885" r:id="rId5"/>
    <p:sldId id="1889" r:id="rId6"/>
    <p:sldId id="1888" r:id="rId7"/>
    <p:sldId id="698" r:id="rId8"/>
    <p:sldId id="1884" r:id="rId9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6768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Ambulatory-Clinical-Support-Companion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Ambulatory Clinical Support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</a:t>
            </a:r>
            <a:r>
              <a:rPr lang="en-US" sz="2800" dirty="0" err="1"/>
              <a:t>Amb</a:t>
            </a:r>
            <a:r>
              <a:rPr lang="en-US" sz="2800" dirty="0"/>
              <a:t>. Support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Ambulatory Clinical Support: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67765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Document domestic travel in Travel Screenings.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Save clicks in triage calls and telephone encounters.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Document that a patient isn’t taking a patient-reported medication.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See MyChart Result comments in your workspace.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New Break-the-Glass icon in Reports.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 err="1">
                <a:latin typeface="Franklin Gothic Book" panose="020B0503020102020204" pitchFamily="34" charset="0"/>
              </a:rPr>
              <a:t>Amb</a:t>
            </a:r>
            <a:r>
              <a:rPr lang="en-US" sz="1600" b="1" dirty="0">
                <a:latin typeface="Franklin Gothic Book" panose="020B0503020102020204" pitchFamily="34" charset="0"/>
              </a:rPr>
              <a:t>. Clinical Support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schemas.microsoft.com/office/infopath/2007/PartnerControls"/>
    <ds:schemaRef ds:uri="0343f030-45cc-4a71-b2ce-0895be585085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24540</TotalTime>
  <Words>198</Words>
  <Application>Microsoft Office PowerPoint</Application>
  <PresentationFormat>On-screen Show (4:3)</PresentationFormat>
  <Paragraphs>37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Amb. Support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1182</cp:revision>
  <cp:lastPrinted>2016-02-09T14:44:09Z</cp:lastPrinted>
  <dcterms:created xsi:type="dcterms:W3CDTF">2013-07-26T17:47:46Z</dcterms:created>
  <dcterms:modified xsi:type="dcterms:W3CDTF">2021-02-18T17:52:16Z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