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5"/>
  </p:sldMasterIdLst>
  <p:notesMasterIdLst>
    <p:notesMasterId r:id="rId17"/>
  </p:notesMasterIdLst>
  <p:handoutMasterIdLst>
    <p:handoutMasterId r:id="rId18"/>
  </p:handoutMasterIdLst>
  <p:sldIdLst>
    <p:sldId id="256" r:id="rId6"/>
    <p:sldId id="305" r:id="rId7"/>
    <p:sldId id="304" r:id="rId8"/>
    <p:sldId id="388" r:id="rId9"/>
    <p:sldId id="373" r:id="rId10"/>
    <p:sldId id="389" r:id="rId11"/>
    <p:sldId id="376" r:id="rId12"/>
    <p:sldId id="383" r:id="rId13"/>
    <p:sldId id="384" r:id="rId14"/>
    <p:sldId id="386" r:id="rId15"/>
    <p:sldId id="301" r:id="rId16"/>
  </p:sldIdLst>
  <p:sldSz cx="9144000" cy="6858000" type="screen4x3"/>
  <p:notesSz cx="7077075" cy="90043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5pPr>
    <a:lvl6pPr marL="2286000" algn="l" defTabSz="914400" rtl="0" eaLnBrk="1" latinLnBrk="0" hangingPunct="1">
      <a:defRPr kern="1200">
        <a:solidFill>
          <a:schemeClr val="tx1"/>
        </a:solidFill>
        <a:latin typeface="Arial" panose="020B0604020202020204" pitchFamily="34" charset="0"/>
        <a:ea typeface="Geneva"/>
        <a:cs typeface="Geneva"/>
      </a:defRPr>
    </a:lvl6pPr>
    <a:lvl7pPr marL="2743200" algn="l" defTabSz="914400" rtl="0" eaLnBrk="1" latinLnBrk="0" hangingPunct="1">
      <a:defRPr kern="1200">
        <a:solidFill>
          <a:schemeClr val="tx1"/>
        </a:solidFill>
        <a:latin typeface="Arial" panose="020B0604020202020204" pitchFamily="34" charset="0"/>
        <a:ea typeface="Geneva"/>
        <a:cs typeface="Geneva"/>
      </a:defRPr>
    </a:lvl7pPr>
    <a:lvl8pPr marL="3200400" algn="l" defTabSz="914400" rtl="0" eaLnBrk="1" latinLnBrk="0" hangingPunct="1">
      <a:defRPr kern="1200">
        <a:solidFill>
          <a:schemeClr val="tx1"/>
        </a:solidFill>
        <a:latin typeface="Arial" panose="020B0604020202020204" pitchFamily="34" charset="0"/>
        <a:ea typeface="Geneva"/>
        <a:cs typeface="Geneva"/>
      </a:defRPr>
    </a:lvl8pPr>
    <a:lvl9pPr marL="3657600" algn="l" defTabSz="914400" rtl="0" eaLnBrk="1" latinLnBrk="0" hangingPunct="1">
      <a:defRPr kern="1200">
        <a:solidFill>
          <a:schemeClr val="tx1"/>
        </a:solidFill>
        <a:latin typeface="Arial" panose="020B0604020202020204" pitchFamily="34" charset="0"/>
        <a:ea typeface="Geneva"/>
        <a:cs typeface="Geneva"/>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61BD"/>
    <a:srgbClr val="EBEBEB"/>
    <a:srgbClr val="0E3767"/>
    <a:srgbClr val="0500FF"/>
    <a:srgbClr val="6872F4"/>
    <a:srgbClr val="F6F5F9"/>
    <a:srgbClr val="0E4B7E"/>
    <a:srgbClr val="EEEFFC"/>
    <a:srgbClr val="0E3664"/>
    <a:srgbClr val="0D35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08" autoAdjust="0"/>
    <p:restoredTop sz="94149" autoAdjust="0"/>
  </p:normalViewPr>
  <p:slideViewPr>
    <p:cSldViewPr snapToGrid="0" snapToObjects="1">
      <p:cViewPr varScale="1">
        <p:scale>
          <a:sx n="61" d="100"/>
          <a:sy n="61" d="100"/>
        </p:scale>
        <p:origin x="1172" y="56"/>
      </p:cViewPr>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0850"/>
          </a:xfrm>
          <a:prstGeom prst="rect">
            <a:avLst/>
          </a:prstGeom>
        </p:spPr>
        <p:txBody>
          <a:bodyPr vert="horz" lIns="91440" tIns="45720" rIns="91440" bIns="45720" rtlCol="0"/>
          <a:lstStyle>
            <a:lvl1pPr algn="l" eaLnBrk="1" fontAlgn="auto" hangingPunct="1">
              <a:spcBef>
                <a:spcPts val="0"/>
              </a:spcBef>
              <a:spcAft>
                <a:spcPts val="0"/>
              </a:spcAft>
              <a:defRPr sz="1200">
                <a:latin typeface="Franklin Gothic Book" pitchFamily="34" charset="0"/>
                <a:ea typeface="+mn-ea"/>
                <a:cs typeface="+mn-cs"/>
              </a:defRPr>
            </a:lvl1pPr>
          </a:lstStyle>
          <a:p>
            <a:pPr>
              <a:defRPr/>
            </a:pPr>
            <a:endParaRPr lang="en-US"/>
          </a:p>
        </p:txBody>
      </p:sp>
      <p:sp>
        <p:nvSpPr>
          <p:cNvPr id="3" name="Date Placeholder 2"/>
          <p:cNvSpPr>
            <a:spLocks noGrp="1"/>
          </p:cNvSpPr>
          <p:nvPr>
            <p:ph type="dt" sz="quarter" idx="1"/>
          </p:nvPr>
        </p:nvSpPr>
        <p:spPr>
          <a:xfrm>
            <a:off x="4008438" y="0"/>
            <a:ext cx="3067050" cy="4508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Franklin Gothic Book" pitchFamily="34" charset="0"/>
                <a:ea typeface="Geneva" charset="-128"/>
                <a:cs typeface="+mn-cs"/>
              </a:defRPr>
            </a:lvl1pPr>
          </a:lstStyle>
          <a:p>
            <a:pPr>
              <a:defRPr/>
            </a:pPr>
            <a:fld id="{53216FD9-1DB0-4D51-BD0B-A780978C7022}" type="datetime1">
              <a:rPr lang="en-US"/>
              <a:pPr>
                <a:defRPr/>
              </a:pPr>
              <a:t>10/16/2020</a:t>
            </a:fld>
            <a:endParaRPr lang="en-US"/>
          </a:p>
        </p:txBody>
      </p:sp>
      <p:sp>
        <p:nvSpPr>
          <p:cNvPr id="4" name="Footer Placeholder 3"/>
          <p:cNvSpPr>
            <a:spLocks noGrp="1"/>
          </p:cNvSpPr>
          <p:nvPr>
            <p:ph type="ftr" sz="quarter" idx="2"/>
          </p:nvPr>
        </p:nvSpPr>
        <p:spPr>
          <a:xfrm>
            <a:off x="0" y="8551863"/>
            <a:ext cx="3067050" cy="45085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Franklin Gothic Book" pitchFamily="34"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008438" y="8551863"/>
            <a:ext cx="3067050" cy="4508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Franklin Gothic Book" pitchFamily="34" charset="0"/>
                <a:ea typeface="Geneva" charset="-128"/>
                <a:cs typeface="+mn-cs"/>
              </a:defRPr>
            </a:lvl1pPr>
          </a:lstStyle>
          <a:p>
            <a:pPr>
              <a:defRPr/>
            </a:pPr>
            <a:fld id="{9D733541-DC37-4D39-934E-D29AA2BED39C}" type="slidenum">
              <a:rPr lang="en-US"/>
              <a:pPr>
                <a:defRPr/>
              </a:pPr>
              <a:t>‹#›</a:t>
            </a:fld>
            <a:endParaRPr lang="en-US"/>
          </a:p>
        </p:txBody>
      </p:sp>
    </p:spTree>
    <p:extLst>
      <p:ext uri="{BB962C8B-B14F-4D97-AF65-F5344CB8AC3E}">
        <p14:creationId xmlns:p14="http://schemas.microsoft.com/office/powerpoint/2010/main" val="2936150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0850"/>
          </a:xfrm>
          <a:prstGeom prst="rect">
            <a:avLst/>
          </a:prstGeom>
        </p:spPr>
        <p:txBody>
          <a:bodyPr vert="horz" lIns="91440" tIns="45720" rIns="91440" bIns="45720" rtlCol="0"/>
          <a:lstStyle>
            <a:lvl1pPr algn="l" eaLnBrk="1" fontAlgn="auto" hangingPunct="1">
              <a:spcBef>
                <a:spcPts val="0"/>
              </a:spcBef>
              <a:spcAft>
                <a:spcPts val="0"/>
              </a:spcAft>
              <a:defRPr sz="1200">
                <a:latin typeface="Franklin Gothic Book" pitchFamily="34" charset="0"/>
                <a:ea typeface="+mn-ea"/>
                <a:cs typeface="+mn-cs"/>
              </a:defRPr>
            </a:lvl1pPr>
          </a:lstStyle>
          <a:p>
            <a:pPr>
              <a:defRPr/>
            </a:pPr>
            <a:endParaRPr lang="en-US"/>
          </a:p>
        </p:txBody>
      </p:sp>
      <p:sp>
        <p:nvSpPr>
          <p:cNvPr id="3" name="Date Placeholder 2"/>
          <p:cNvSpPr>
            <a:spLocks noGrp="1"/>
          </p:cNvSpPr>
          <p:nvPr>
            <p:ph type="dt" idx="1"/>
          </p:nvPr>
        </p:nvSpPr>
        <p:spPr>
          <a:xfrm>
            <a:off x="4008438" y="0"/>
            <a:ext cx="3067050" cy="4508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Franklin Gothic Book" pitchFamily="34" charset="0"/>
                <a:ea typeface="Geneva" charset="-128"/>
                <a:cs typeface="+mn-cs"/>
              </a:defRPr>
            </a:lvl1pPr>
          </a:lstStyle>
          <a:p>
            <a:pPr>
              <a:defRPr/>
            </a:pPr>
            <a:fld id="{CD3A8601-72B1-470B-95E5-9AD256331DC3}" type="datetime1">
              <a:rPr lang="en-US"/>
              <a:pPr>
                <a:defRPr/>
              </a:pPr>
              <a:t>10/16/2020</a:t>
            </a:fld>
            <a:endParaRPr lang="en-US"/>
          </a:p>
        </p:txBody>
      </p:sp>
      <p:sp>
        <p:nvSpPr>
          <p:cNvPr id="4" name="Slide Image Placeholder 3"/>
          <p:cNvSpPr>
            <a:spLocks noGrp="1" noRot="1" noChangeAspect="1"/>
          </p:cNvSpPr>
          <p:nvPr>
            <p:ph type="sldImg" idx="2"/>
          </p:nvPr>
        </p:nvSpPr>
        <p:spPr>
          <a:xfrm>
            <a:off x="1287463" y="674688"/>
            <a:ext cx="4502150" cy="3376612"/>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8025" y="4276725"/>
            <a:ext cx="5661025" cy="4052888"/>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551863"/>
            <a:ext cx="3067050" cy="45085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Franklin Gothic Book" pitchFamily="34"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4008438" y="8551863"/>
            <a:ext cx="3067050" cy="4508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Franklin Gothic Book" pitchFamily="34" charset="0"/>
                <a:ea typeface="Geneva" charset="-128"/>
                <a:cs typeface="+mn-cs"/>
              </a:defRPr>
            </a:lvl1pPr>
          </a:lstStyle>
          <a:p>
            <a:pPr>
              <a:defRPr/>
            </a:pPr>
            <a:fld id="{C3DB4BC7-7371-455A-BFD3-EDBCB60319F8}" type="slidenum">
              <a:rPr lang="en-US"/>
              <a:pPr>
                <a:defRPr/>
              </a:pPr>
              <a:t>‹#›</a:t>
            </a:fld>
            <a:endParaRPr lang="en-US"/>
          </a:p>
        </p:txBody>
      </p:sp>
    </p:spTree>
    <p:extLst>
      <p:ext uri="{BB962C8B-B14F-4D97-AF65-F5344CB8AC3E}">
        <p14:creationId xmlns:p14="http://schemas.microsoft.com/office/powerpoint/2010/main" val="313434003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Franklin Gothic Book" pitchFamily="34" charset="0"/>
        <a:ea typeface="Geneva" charset="-128"/>
        <a:cs typeface="Franklin Gothic Book" pitchFamily="34" charset="0"/>
      </a:defRPr>
    </a:lvl1pPr>
    <a:lvl2pPr marL="457200" algn="l" defTabSz="457200" rtl="0" eaLnBrk="0" fontAlgn="base" hangingPunct="0">
      <a:spcBef>
        <a:spcPct val="30000"/>
      </a:spcBef>
      <a:spcAft>
        <a:spcPct val="0"/>
      </a:spcAft>
      <a:defRPr sz="1200" kern="1200">
        <a:solidFill>
          <a:schemeClr val="tx1"/>
        </a:solidFill>
        <a:latin typeface="Franklin Gothic Book" pitchFamily="34" charset="0"/>
        <a:ea typeface="Geneva" charset="-128"/>
        <a:cs typeface="Franklin Gothic Book" pitchFamily="34" charset="0"/>
      </a:defRPr>
    </a:lvl2pPr>
    <a:lvl3pPr marL="914400" algn="l" defTabSz="457200" rtl="0" eaLnBrk="0" fontAlgn="base" hangingPunct="0">
      <a:spcBef>
        <a:spcPct val="30000"/>
      </a:spcBef>
      <a:spcAft>
        <a:spcPct val="0"/>
      </a:spcAft>
      <a:defRPr sz="1200" kern="1200">
        <a:solidFill>
          <a:schemeClr val="tx1"/>
        </a:solidFill>
        <a:latin typeface="Franklin Gothic Book" pitchFamily="34" charset="0"/>
        <a:ea typeface="MS PGothic" pitchFamily="34" charset="-128"/>
        <a:cs typeface="MS PGothic" pitchFamily="34" charset="-128"/>
      </a:defRPr>
    </a:lvl3pPr>
    <a:lvl4pPr marL="1371600" algn="l" defTabSz="457200" rtl="0" eaLnBrk="0" fontAlgn="base" hangingPunct="0">
      <a:spcBef>
        <a:spcPct val="30000"/>
      </a:spcBef>
      <a:spcAft>
        <a:spcPct val="0"/>
      </a:spcAft>
      <a:defRPr sz="1200" kern="1200">
        <a:solidFill>
          <a:schemeClr val="tx1"/>
        </a:solidFill>
        <a:latin typeface="Franklin Gothic Book" pitchFamily="34" charset="0"/>
        <a:ea typeface="MS PGothic" pitchFamily="34" charset="-128"/>
        <a:cs typeface="MS PGothic" pitchFamily="34" charset="-128"/>
      </a:defRPr>
    </a:lvl4pPr>
    <a:lvl5pPr marL="1828800" algn="l" defTabSz="457200" rtl="0" eaLnBrk="0" fontAlgn="base" hangingPunct="0">
      <a:spcBef>
        <a:spcPct val="30000"/>
      </a:spcBef>
      <a:spcAft>
        <a:spcPct val="0"/>
      </a:spcAft>
      <a:defRPr sz="1200" kern="1200">
        <a:solidFill>
          <a:schemeClr val="tx1"/>
        </a:solidFill>
        <a:latin typeface="Franklin Gothic Book" pitchFamily="34" charset="0"/>
        <a:ea typeface="MS PGothic" pitchFamily="34" charset="-128"/>
        <a:cs typeface="MS PGothic" pitchFamily="34"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Geneva"/>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1pPr>
            <a:lvl2pPr marL="742950" indent="-285750">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2pPr>
            <a:lvl3pPr marL="11430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3pPr>
            <a:lvl4pPr marL="16002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4pPr>
            <a:lvl5pPr marL="20574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9pPr>
          </a:lstStyle>
          <a:p>
            <a:pPr>
              <a:spcBef>
                <a:spcPct val="0"/>
              </a:spcBef>
            </a:pPr>
            <a:fld id="{F8A7406D-3D34-4C2F-80A2-A0395E3FA291}" type="slidenum">
              <a:rPr lang="en-US" altLang="en-US" smtClean="0"/>
              <a:pPr>
                <a:spcBef>
                  <a:spcPct val="0"/>
                </a:spcBef>
              </a:pPr>
              <a:t>0</a:t>
            </a:fld>
            <a:endParaRPr lang="en-US" altLang="en-US"/>
          </a:p>
        </p:txBody>
      </p:sp>
    </p:spTree>
    <p:extLst>
      <p:ext uri="{BB962C8B-B14F-4D97-AF65-F5344CB8AC3E}">
        <p14:creationId xmlns:p14="http://schemas.microsoft.com/office/powerpoint/2010/main" val="1614424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3DB4BC7-7371-455A-BFD3-EDBCB60319F8}" type="slidenum">
              <a:rPr lang="en-US" smtClean="0"/>
              <a:pPr>
                <a:defRPr/>
              </a:pPr>
              <a:t>1</a:t>
            </a:fld>
            <a:endParaRPr lang="en-US"/>
          </a:p>
        </p:txBody>
      </p:sp>
    </p:spTree>
    <p:extLst>
      <p:ext uri="{BB962C8B-B14F-4D97-AF65-F5344CB8AC3E}">
        <p14:creationId xmlns:p14="http://schemas.microsoft.com/office/powerpoint/2010/main" val="3790570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Geneva"/>
            </a:endParaRP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1pPr>
            <a:lvl2pPr marL="742950" indent="-285750">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2pPr>
            <a:lvl3pPr marL="11430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3pPr>
            <a:lvl4pPr marL="16002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4pPr>
            <a:lvl5pPr marL="20574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9pPr>
          </a:lstStyle>
          <a:p>
            <a:pPr>
              <a:spcBef>
                <a:spcPct val="0"/>
              </a:spcBef>
            </a:pPr>
            <a:fld id="{7A2D6ED4-501B-4A6E-999F-23DEE20C3952}" type="slidenum">
              <a:rPr lang="en-US" altLang="en-US" smtClean="0"/>
              <a:pPr>
                <a:spcBef>
                  <a:spcPct val="0"/>
                </a:spcBef>
              </a:pPr>
              <a:t>10</a:t>
            </a:fld>
            <a:endParaRPr lang="en-US" altLang="en-US"/>
          </a:p>
        </p:txBody>
      </p:sp>
    </p:spTree>
    <p:extLst>
      <p:ext uri="{BB962C8B-B14F-4D97-AF65-F5344CB8AC3E}">
        <p14:creationId xmlns:p14="http://schemas.microsoft.com/office/powerpoint/2010/main" val="40492088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p:nvSpPr>
        <p:spPr>
          <a:xfrm>
            <a:off x="0" y="2070094"/>
            <a:ext cx="9144000" cy="23114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7913" y="5356225"/>
            <a:ext cx="2144712"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8"/>
          <p:cNvSpPr txBox="1">
            <a:spLocks noChangeArrowheads="1"/>
          </p:cNvSpPr>
          <p:nvPr/>
        </p:nvSpPr>
        <p:spPr bwMode="auto">
          <a:xfrm>
            <a:off x="8143875" y="5635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defRPr/>
            </a:pPr>
            <a:endParaRPr lang="en-US">
              <a:cs typeface="+mn-cs"/>
            </a:endParaRPr>
          </a:p>
        </p:txBody>
      </p:sp>
      <p:sp>
        <p:nvSpPr>
          <p:cNvPr id="8" name="Rectangle 7"/>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9" name="Rectangle 8"/>
          <p:cNvSpPr/>
          <p:nvPr/>
        </p:nvSpPr>
        <p:spPr>
          <a:xfrm>
            <a:off x="8328025" y="6356350"/>
            <a:ext cx="336550" cy="2936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3" name="Title 12"/>
          <p:cNvSpPr>
            <a:spLocks noGrp="1"/>
          </p:cNvSpPr>
          <p:nvPr>
            <p:ph type="title"/>
          </p:nvPr>
        </p:nvSpPr>
        <p:spPr>
          <a:xfrm>
            <a:off x="3" y="2165775"/>
            <a:ext cx="8322719" cy="1015663"/>
          </a:xfrm>
          <a:prstGeom prst="rect">
            <a:avLst/>
          </a:prstGeom>
        </p:spPr>
        <p:txBody>
          <a:bodyPr>
            <a:noAutofit/>
          </a:bodyPr>
          <a:lstStyle>
            <a:lvl1pPr algn="r">
              <a:defRPr sz="48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3" name="Text Placeholder 22"/>
          <p:cNvSpPr>
            <a:spLocks noGrp="1"/>
          </p:cNvSpPr>
          <p:nvPr>
            <p:ph type="body" sz="quarter" idx="10"/>
          </p:nvPr>
        </p:nvSpPr>
        <p:spPr>
          <a:xfrm>
            <a:off x="3572933" y="3149588"/>
            <a:ext cx="4750331" cy="389460"/>
          </a:xfrm>
          <a:prstGeom prst="rect">
            <a:avLst/>
          </a:prstGeom>
        </p:spPr>
        <p:txBody>
          <a:bodyPr>
            <a:noAutofit/>
          </a:bodyPr>
          <a:lstStyle>
            <a:lvl1pPr algn="r">
              <a:buNone/>
              <a:defRPr sz="2800">
                <a:solidFill>
                  <a:srgbClr val="FFFFFF"/>
                </a:solidFill>
                <a:latin typeface="Franklin Gothic Book"/>
                <a:cs typeface="Franklin Gothic Book"/>
              </a:defRPr>
            </a:lvl1pPr>
          </a:lstStyle>
          <a:p>
            <a:pPr lvl="0"/>
            <a:r>
              <a:rPr lang="en-US"/>
              <a:t>Click to edit Master text styles</a:t>
            </a:r>
          </a:p>
        </p:txBody>
      </p:sp>
      <p:sp>
        <p:nvSpPr>
          <p:cNvPr id="27" name="Text Placeholder 26"/>
          <p:cNvSpPr>
            <a:spLocks noGrp="1"/>
          </p:cNvSpPr>
          <p:nvPr>
            <p:ph type="body" sz="quarter" idx="11"/>
          </p:nvPr>
        </p:nvSpPr>
        <p:spPr>
          <a:xfrm>
            <a:off x="5418140" y="3699922"/>
            <a:ext cx="2905125" cy="482600"/>
          </a:xfrm>
          <a:prstGeom prst="rect">
            <a:avLst/>
          </a:prstGeom>
        </p:spPr>
        <p:txBody>
          <a:bodyPr>
            <a:noAutofit/>
          </a:bodyPr>
          <a:lstStyle>
            <a:lvl1pPr algn="r">
              <a:buNone/>
              <a:defRPr sz="1800">
                <a:solidFill>
                  <a:srgbClr val="FFFFFF"/>
                </a:solidFill>
                <a:latin typeface="Franklin Gothic Book"/>
                <a:cs typeface="Franklin Gothic Book"/>
              </a:defRPr>
            </a:lvl1pPr>
            <a:lvl2pPr>
              <a:buNone/>
              <a:defRPr sz="800">
                <a:solidFill>
                  <a:srgbClr val="95B3D7"/>
                </a:solidFill>
                <a:latin typeface="Franklin Gothic Book"/>
                <a:cs typeface="Franklin Gothic Book"/>
              </a:defRPr>
            </a:lvl2pPr>
            <a:lvl3pPr>
              <a:defRPr sz="800">
                <a:solidFill>
                  <a:srgbClr val="95B3D7"/>
                </a:solidFill>
                <a:latin typeface="Franklin Gothic Book"/>
                <a:cs typeface="Franklin Gothic Book"/>
              </a:defRPr>
            </a:lvl3pPr>
            <a:lvl4pPr>
              <a:defRPr sz="800">
                <a:solidFill>
                  <a:srgbClr val="95B3D7"/>
                </a:solidFill>
                <a:latin typeface="Franklin Gothic Book"/>
                <a:cs typeface="Franklin Gothic Book"/>
              </a:defRPr>
            </a:lvl4pPr>
            <a:lvl5pPr>
              <a:buNone/>
              <a:defRPr sz="800">
                <a:solidFill>
                  <a:srgbClr val="95B3D7"/>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243313496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Rectangle 4"/>
          <p:cNvSpPr/>
          <p:nvPr/>
        </p:nvSpPr>
        <p:spPr>
          <a:xfrm>
            <a:off x="0" y="1871127"/>
            <a:ext cx="9144000" cy="2794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7913" y="5356225"/>
            <a:ext cx="2144712"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8328025" y="6356350"/>
            <a:ext cx="336550" cy="2936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3" name="Title 12"/>
          <p:cNvSpPr>
            <a:spLocks noGrp="1"/>
          </p:cNvSpPr>
          <p:nvPr>
            <p:ph type="title"/>
          </p:nvPr>
        </p:nvSpPr>
        <p:spPr>
          <a:xfrm>
            <a:off x="3" y="2460249"/>
            <a:ext cx="8322719" cy="646331"/>
          </a:xfrm>
          <a:prstGeom prst="rect">
            <a:avLst/>
          </a:prstGeom>
        </p:spPr>
        <p:txBody>
          <a:bodyPr>
            <a:spAutoFit/>
          </a:bodyPr>
          <a:lstStyle>
            <a:lvl1pPr algn="r">
              <a:lnSpc>
                <a:spcPct val="100000"/>
              </a:lnSpc>
              <a:defRPr sz="36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3" name="Text Placeholder 22"/>
          <p:cNvSpPr>
            <a:spLocks noGrp="1"/>
          </p:cNvSpPr>
          <p:nvPr>
            <p:ph type="body" sz="quarter" idx="10"/>
          </p:nvPr>
        </p:nvSpPr>
        <p:spPr>
          <a:xfrm>
            <a:off x="3572933" y="3530603"/>
            <a:ext cx="4750331" cy="389460"/>
          </a:xfrm>
          <a:prstGeom prst="rect">
            <a:avLst/>
          </a:prstGeom>
        </p:spPr>
        <p:txBody>
          <a:bodyPr>
            <a:noAutofit/>
          </a:bodyPr>
          <a:lstStyle>
            <a:lvl1pPr algn="r">
              <a:buNone/>
              <a:defRPr sz="2800">
                <a:solidFill>
                  <a:schemeClr val="bg1"/>
                </a:solidFill>
                <a:latin typeface="Franklin Gothic Book"/>
                <a:cs typeface="Franklin Gothic Book"/>
              </a:defRPr>
            </a:lvl1pPr>
          </a:lstStyle>
          <a:p>
            <a:pPr lvl="0"/>
            <a:r>
              <a:rPr lang="en-US"/>
              <a:t>Click to edit Master text styles</a:t>
            </a:r>
          </a:p>
        </p:txBody>
      </p:sp>
      <p:sp>
        <p:nvSpPr>
          <p:cNvPr id="27" name="Text Placeholder 26"/>
          <p:cNvSpPr>
            <a:spLocks noGrp="1"/>
          </p:cNvSpPr>
          <p:nvPr>
            <p:ph type="body" sz="quarter" idx="11"/>
          </p:nvPr>
        </p:nvSpPr>
        <p:spPr>
          <a:xfrm>
            <a:off x="5418140" y="4114807"/>
            <a:ext cx="2905125" cy="482600"/>
          </a:xfrm>
          <a:prstGeom prst="rect">
            <a:avLst/>
          </a:prstGeom>
        </p:spPr>
        <p:txBody>
          <a:bodyPr>
            <a:noAutofit/>
          </a:bodyPr>
          <a:lstStyle>
            <a:lvl1pPr algn="r">
              <a:buNone/>
              <a:defRPr sz="1800">
                <a:solidFill>
                  <a:schemeClr val="bg1"/>
                </a:solidFill>
                <a:latin typeface="Franklin Gothic Book"/>
                <a:cs typeface="Franklin Gothic Book"/>
              </a:defRPr>
            </a:lvl1pPr>
            <a:lvl2pPr>
              <a:buNone/>
              <a:defRPr sz="800">
                <a:solidFill>
                  <a:srgbClr val="95B3D7"/>
                </a:solidFill>
                <a:latin typeface="Franklin Gothic Book"/>
                <a:cs typeface="Franklin Gothic Book"/>
              </a:defRPr>
            </a:lvl2pPr>
            <a:lvl3pPr>
              <a:defRPr sz="800">
                <a:solidFill>
                  <a:srgbClr val="95B3D7"/>
                </a:solidFill>
                <a:latin typeface="Franklin Gothic Book"/>
                <a:cs typeface="Franklin Gothic Book"/>
              </a:defRPr>
            </a:lvl3pPr>
            <a:lvl4pPr>
              <a:defRPr sz="800">
                <a:solidFill>
                  <a:srgbClr val="95B3D7"/>
                </a:solidFill>
                <a:latin typeface="Franklin Gothic Book"/>
                <a:cs typeface="Franklin Gothic Book"/>
              </a:defRPr>
            </a:lvl4pPr>
            <a:lvl5pPr>
              <a:buNone/>
              <a:defRPr sz="800">
                <a:solidFill>
                  <a:srgbClr val="95B3D7"/>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1147882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7" name="Content Placeholder 26"/>
          <p:cNvSpPr>
            <a:spLocks noGrp="1"/>
          </p:cNvSpPr>
          <p:nvPr>
            <p:ph sz="quarter" idx="12"/>
          </p:nvPr>
        </p:nvSpPr>
        <p:spPr>
          <a:xfrm>
            <a:off x="457199" y="1600200"/>
            <a:ext cx="8229600" cy="4572000"/>
          </a:xfrm>
          <a:prstGeom prst="rect">
            <a:avLst/>
          </a:prstGeom>
        </p:spPr>
        <p:txBody>
          <a:bodyPr/>
          <a:lstStyle>
            <a:lvl1pPr>
              <a:defRPr sz="2800" baseline="0">
                <a:latin typeface="Franklin Gothic Book"/>
                <a:cs typeface="Franklin Gothic Book"/>
              </a:defRPr>
            </a:lvl1pPr>
            <a:lvl2pPr>
              <a:defRPr sz="2400">
                <a:latin typeface="Franklin Gothic Book"/>
                <a:cs typeface="Franklin Gothic Book"/>
              </a:defRPr>
            </a:lvl2pPr>
            <a:lvl3pPr>
              <a:defRPr sz="2000">
                <a:latin typeface="Franklin Gothic Book"/>
                <a:cs typeface="Franklin Gothic Book"/>
              </a:defRPr>
            </a:lvl3pPr>
            <a:lvl4pPr>
              <a:defRPr>
                <a:latin typeface="Franklin Gothic Book"/>
                <a:cs typeface="Franklin Gothic Book"/>
              </a:defRPr>
            </a:lvl4pPr>
            <a:lvl5pPr>
              <a:defRPr>
                <a:latin typeface="Franklin Gothic Book"/>
                <a:cs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249521316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2"/>
            <a:ext cx="4038600" cy="4525963"/>
          </a:xfrm>
          <a:prstGeom prst="rect">
            <a:avLst/>
          </a:prstGeom>
        </p:spPr>
        <p:txBody>
          <a:bodyPr/>
          <a:lstStyle>
            <a:lvl1pPr>
              <a:defRPr sz="2800">
                <a:latin typeface="Franklin Gothic Book"/>
                <a:cs typeface="Franklin Gothic Book"/>
              </a:defRPr>
            </a:lvl1pPr>
            <a:lvl2pPr>
              <a:defRPr sz="2400">
                <a:latin typeface="Franklin Gothic Book"/>
                <a:cs typeface="Franklin Gothic Book"/>
              </a:defRPr>
            </a:lvl2pPr>
            <a:lvl3pPr>
              <a:defRPr sz="2000">
                <a:latin typeface="Franklin Gothic Book"/>
                <a:cs typeface="Franklin Gothic Book"/>
              </a:defRPr>
            </a:lvl3pPr>
            <a:lvl4pPr>
              <a:defRPr sz="1800">
                <a:latin typeface="Franklin Gothic Book"/>
                <a:cs typeface="Franklin Gothic Book"/>
              </a:defRPr>
            </a:lvl4pPr>
            <a:lvl5pPr>
              <a:defRPr sz="1800">
                <a:latin typeface="Franklin Gothic Book"/>
                <a:cs typeface="Franklin Gothic Book"/>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atin typeface="Franklin Gothic Book"/>
                <a:cs typeface="Franklin Gothic Book"/>
              </a:defRPr>
            </a:lvl1pPr>
            <a:lvl2pPr>
              <a:defRPr sz="2400">
                <a:latin typeface="Franklin Gothic Book"/>
                <a:cs typeface="Franklin Gothic Book"/>
              </a:defRPr>
            </a:lvl2pPr>
            <a:lvl3pPr>
              <a:defRPr sz="2000">
                <a:latin typeface="Franklin Gothic Book"/>
                <a:cs typeface="Franklin Gothic Book"/>
              </a:defRPr>
            </a:lvl3pPr>
            <a:lvl4pPr>
              <a:defRPr sz="1800">
                <a:latin typeface="Franklin Gothic Book"/>
                <a:cs typeface="Franklin Gothic Book"/>
              </a:defRPr>
            </a:lvl4pPr>
            <a:lvl5pPr>
              <a:defRPr sz="1800">
                <a:latin typeface="Franklin Gothic Book"/>
                <a:cs typeface="Franklin Gothic Book"/>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3495823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2" y="1535113"/>
            <a:ext cx="4040188" cy="639762"/>
          </a:xfrm>
          <a:prstGeom prst="rect">
            <a:avLst/>
          </a:prstGeom>
        </p:spPr>
        <p:txBody>
          <a:bodyPr anchor="b"/>
          <a:lstStyle>
            <a:lvl1pPr marL="0" indent="0">
              <a:buNone/>
              <a:defRPr sz="2400" b="1">
                <a:latin typeface="Franklin Gothic Book"/>
                <a:cs typeface="Franklin Gothic Boo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a:prstGeom prst="rect">
            <a:avLst/>
          </a:prstGeom>
        </p:spPr>
        <p:txBody>
          <a:bodyPr/>
          <a:lstStyle>
            <a:lvl1pPr>
              <a:defRPr sz="2400">
                <a:latin typeface="Franklin Gothic Book"/>
                <a:cs typeface="Franklin Gothic Book"/>
              </a:defRPr>
            </a:lvl1pPr>
            <a:lvl2pPr>
              <a:defRPr sz="2000">
                <a:latin typeface="Franklin Gothic Book"/>
                <a:cs typeface="Franklin Gothic Book"/>
              </a:defRPr>
            </a:lvl2pPr>
            <a:lvl3pPr>
              <a:defRPr sz="1800">
                <a:latin typeface="Franklin Gothic Book"/>
                <a:cs typeface="Franklin Gothic Book"/>
              </a:defRPr>
            </a:lvl3pPr>
            <a:lvl4pPr>
              <a:defRPr sz="1600">
                <a:latin typeface="Franklin Gothic Book"/>
                <a:cs typeface="Franklin Gothic Book"/>
              </a:defRPr>
            </a:lvl4pPr>
            <a:lvl5pPr>
              <a:defRPr sz="1600">
                <a:latin typeface="Franklin Gothic Book"/>
                <a:cs typeface="Franklin Gothic Book"/>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2400" b="1">
                <a:latin typeface="Franklin Gothic Book"/>
                <a:cs typeface="Franklin Gothic Boo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2400">
                <a:latin typeface="Franklin Gothic Book"/>
                <a:cs typeface="Franklin Gothic Book"/>
              </a:defRPr>
            </a:lvl1pPr>
            <a:lvl2pPr>
              <a:defRPr sz="2000">
                <a:latin typeface="Franklin Gothic Book"/>
                <a:cs typeface="Franklin Gothic Book"/>
              </a:defRPr>
            </a:lvl2pPr>
            <a:lvl3pPr>
              <a:defRPr sz="1800">
                <a:latin typeface="Franklin Gothic Book"/>
                <a:cs typeface="Franklin Gothic Book"/>
              </a:defRPr>
            </a:lvl3pPr>
            <a:lvl4pPr>
              <a:defRPr sz="1600">
                <a:latin typeface="Franklin Gothic Book"/>
                <a:cs typeface="Franklin Gothic Book"/>
              </a:defRPr>
            </a:lvl4pPr>
            <a:lvl5pPr>
              <a:defRPr sz="1600">
                <a:latin typeface="Franklin Gothic Book"/>
                <a:cs typeface="Franklin Gothic Book"/>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20"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3669085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9"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584984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3"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
        <p:nvSpPr>
          <p:cNvPr id="1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4098320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1" y="1435102"/>
            <a:ext cx="5111751" cy="4691063"/>
          </a:xfrm>
          <a:prstGeom prst="rect">
            <a:avLst/>
          </a:prstGeom>
        </p:spPr>
        <p:txBody>
          <a:bodyPr/>
          <a:lstStyle>
            <a:lvl1pPr>
              <a:defRPr sz="3200">
                <a:latin typeface="Franklin Gothic Book"/>
                <a:cs typeface="Franklin Gothic Book"/>
              </a:defRPr>
            </a:lvl1pPr>
            <a:lvl2pPr>
              <a:defRPr sz="2800">
                <a:latin typeface="Franklin Gothic Book"/>
                <a:cs typeface="Franklin Gothic Book"/>
              </a:defRPr>
            </a:lvl2pPr>
            <a:lvl3pPr>
              <a:defRPr sz="2400">
                <a:latin typeface="Franklin Gothic Book"/>
                <a:cs typeface="Franklin Gothic Book"/>
              </a:defRPr>
            </a:lvl3pPr>
            <a:lvl4pPr>
              <a:defRPr sz="2000">
                <a:latin typeface="Franklin Gothic Book"/>
                <a:cs typeface="Franklin Gothic Book"/>
              </a:defRPr>
            </a:lvl4pPr>
            <a:lvl5pPr>
              <a:defRPr sz="2000">
                <a:latin typeface="Franklin Gothic Book"/>
                <a:cs typeface="Franklin Gothic Book"/>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2" y="2211919"/>
            <a:ext cx="3008313" cy="3914245"/>
          </a:xfrm>
          <a:prstGeom prst="rect">
            <a:avLst/>
          </a:prstGeom>
        </p:spPr>
        <p:txBody>
          <a:bodyPr/>
          <a:lstStyle>
            <a:lvl1pPr marL="0" indent="0">
              <a:buNone/>
              <a:defRPr sz="1400">
                <a:latin typeface="Franklin Gothic Book"/>
                <a:cs typeface="Franklin Gothic Book"/>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
        <p:nvSpPr>
          <p:cNvPr id="19" name="Text Placeholder 18"/>
          <p:cNvSpPr>
            <a:spLocks noGrp="1"/>
          </p:cNvSpPr>
          <p:nvPr>
            <p:ph type="body" sz="quarter" idx="14"/>
          </p:nvPr>
        </p:nvSpPr>
        <p:spPr>
          <a:xfrm>
            <a:off x="457202" y="1435102"/>
            <a:ext cx="3008313" cy="776288"/>
          </a:xfrm>
          <a:prstGeom prst="rect">
            <a:avLst/>
          </a:prstGeom>
        </p:spPr>
        <p:txBody>
          <a:bodyPr/>
          <a:lstStyle>
            <a:lvl1pPr marL="0" indent="0">
              <a:buNone/>
              <a:defRPr sz="2000" b="1">
                <a:latin typeface="Franklin Gothic Book" pitchFamily="34" charset="0"/>
              </a:defRPr>
            </a:lvl1pPr>
          </a:lstStyle>
          <a:p>
            <a:pPr lvl="0"/>
            <a:r>
              <a:rPr lang="en-US"/>
              <a:t>Click to edit Master text styles</a:t>
            </a:r>
          </a:p>
        </p:txBody>
      </p:sp>
      <p:sp>
        <p:nvSpPr>
          <p:cNvPr id="20"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Tree>
    <p:extLst>
      <p:ext uri="{BB962C8B-B14F-4D97-AF65-F5344CB8AC3E}">
        <p14:creationId xmlns:p14="http://schemas.microsoft.com/office/powerpoint/2010/main" val="3389653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583269"/>
            <a:ext cx="5486400" cy="3144308"/>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9"/>
            <a:ext cx="5486400" cy="804862"/>
          </a:xfrm>
          <a:prstGeom prst="rect">
            <a:avLst/>
          </a:prstGeom>
        </p:spPr>
        <p:txBody>
          <a:bodyPr/>
          <a:lstStyle>
            <a:lvl1pPr marL="0" indent="0">
              <a:buNone/>
              <a:defRPr sz="1400">
                <a:latin typeface="Franklin Gothic Book"/>
                <a:cs typeface="Franklin Gothic Book"/>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
        <p:nvSpPr>
          <p:cNvPr id="10" name="Text Placeholder 9"/>
          <p:cNvSpPr>
            <a:spLocks noGrp="1"/>
          </p:cNvSpPr>
          <p:nvPr>
            <p:ph type="body" sz="quarter" idx="14"/>
          </p:nvPr>
        </p:nvSpPr>
        <p:spPr>
          <a:xfrm>
            <a:off x="1792288" y="4857751"/>
            <a:ext cx="5486400" cy="509588"/>
          </a:xfrm>
          <a:prstGeom prst="rect">
            <a:avLst/>
          </a:prstGeom>
        </p:spPr>
        <p:txBody>
          <a:bodyPr/>
          <a:lstStyle>
            <a:lvl1pPr marL="0" indent="0">
              <a:buNone/>
              <a:defRPr sz="2000" b="1"/>
            </a:lvl1pPr>
          </a:lstStyle>
          <a:p>
            <a:pPr lvl="0"/>
            <a:r>
              <a:rPr lang="en-US"/>
              <a:t>Click to edit Master text styles</a:t>
            </a:r>
          </a:p>
        </p:txBody>
      </p:sp>
      <p:sp>
        <p:nvSpPr>
          <p:cNvPr id="12"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endParaRPr lang="en-US" dirty="0"/>
          </a:p>
        </p:txBody>
      </p:sp>
    </p:spTree>
    <p:extLst>
      <p:ext uri="{BB962C8B-B14F-4D97-AF65-F5344CB8AC3E}">
        <p14:creationId xmlns:p14="http://schemas.microsoft.com/office/powerpoint/2010/main" val="2294538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gradFill flip="none" rotWithShape="1">
            <a:gsLst>
              <a:gs pos="0">
                <a:srgbClr val="0E3767"/>
              </a:gs>
              <a:gs pos="100000">
                <a:srgbClr val="10274A"/>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 name="Rectangle 2"/>
          <p:cNvSpPr/>
          <p:nvPr/>
        </p:nvSpPr>
        <p:spPr>
          <a:xfrm>
            <a:off x="0" y="2286000"/>
            <a:ext cx="9144000" cy="228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55888" y="2830513"/>
            <a:ext cx="3832225"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543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6042025" y="0"/>
            <a:ext cx="3101975" cy="1143000"/>
          </a:xfrm>
          <a:prstGeom prst="rect">
            <a:avLst/>
          </a:prstGeom>
          <a:solidFill>
            <a:srgbClr val="F0F4F8">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p:cNvSpPr/>
          <p:nvPr/>
        </p:nvSpPr>
        <p:spPr>
          <a:xfrm>
            <a:off x="2" y="1"/>
            <a:ext cx="6042025" cy="1143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030" name="Picture 6"/>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772275" y="338138"/>
            <a:ext cx="17589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TextBox 6"/>
          <p:cNvSpPr txBox="1">
            <a:spLocks noChangeArrowheads="1"/>
          </p:cNvSpPr>
          <p:nvPr/>
        </p:nvSpPr>
        <p:spPr bwMode="auto">
          <a:xfrm>
            <a:off x="8061325" y="6351588"/>
            <a:ext cx="625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Geneva"/>
                <a:cs typeface="Geneva"/>
              </a:defRPr>
            </a:lvl1pPr>
            <a:lvl2pPr marL="742950" indent="-285750">
              <a:defRPr>
                <a:solidFill>
                  <a:schemeClr val="tx1"/>
                </a:solidFill>
                <a:latin typeface="Arial" panose="020B0604020202020204" pitchFamily="34" charset="0"/>
                <a:ea typeface="Geneva"/>
                <a:cs typeface="Geneva"/>
              </a:defRPr>
            </a:lvl2pPr>
            <a:lvl3pPr marL="1143000" indent="-228600">
              <a:defRPr>
                <a:solidFill>
                  <a:schemeClr val="tx1"/>
                </a:solidFill>
                <a:latin typeface="Arial" panose="020B0604020202020204" pitchFamily="34" charset="0"/>
                <a:ea typeface="Geneva"/>
                <a:cs typeface="Geneva"/>
              </a:defRPr>
            </a:lvl3pPr>
            <a:lvl4pPr marL="1600200" indent="-228600">
              <a:defRPr>
                <a:solidFill>
                  <a:schemeClr val="tx1"/>
                </a:solidFill>
                <a:latin typeface="Arial" panose="020B0604020202020204" pitchFamily="34" charset="0"/>
                <a:ea typeface="Geneva"/>
                <a:cs typeface="Geneva"/>
              </a:defRPr>
            </a:lvl4pPr>
            <a:lvl5pPr marL="2057400" indent="-228600">
              <a:defRPr>
                <a:solidFill>
                  <a:schemeClr val="tx1"/>
                </a:solidFill>
                <a:latin typeface="Arial" panose="020B0604020202020204" pitchFamily="34" charset="0"/>
                <a:ea typeface="Geneva"/>
                <a:cs typeface="Geneva"/>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Geneva"/>
                <a:cs typeface="Geneva"/>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Geneva"/>
                <a:cs typeface="Geneva"/>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Geneva"/>
                <a:cs typeface="Geneva"/>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Geneva"/>
                <a:cs typeface="Geneva"/>
              </a:defRPr>
            </a:lvl9pPr>
          </a:lstStyle>
          <a:p>
            <a:pPr algn="r" eaLnBrk="1" hangingPunct="1"/>
            <a:fld id="{723AFB74-FDB4-4238-9E61-672312ED8040}" type="slidenum">
              <a:rPr lang="en-US" altLang="en-US" sz="1400">
                <a:latin typeface="Franklin Gothic Book" panose="020B0503020102020204" pitchFamily="34" charset="0"/>
              </a:rPr>
              <a:pPr algn="r" eaLnBrk="1" hangingPunct="1"/>
              <a:t>‹#›</a:t>
            </a:fld>
            <a:endParaRPr lang="en-US" altLang="en-US" sz="1400">
              <a:latin typeface="Franklin Gothic Book" panose="020B0503020102020204" pitchFamily="34" charset="0"/>
            </a:endParaRPr>
          </a:p>
        </p:txBody>
      </p:sp>
    </p:spTree>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59" r:id="rId4"/>
    <p:sldLayoutId id="2147483960" r:id="rId5"/>
    <p:sldLayoutId id="2147483961" r:id="rId6"/>
    <p:sldLayoutId id="2147483962" r:id="rId7"/>
    <p:sldLayoutId id="2147483963" r:id="rId8"/>
    <p:sldLayoutId id="2147483964" r:id="rId9"/>
    <p:sldLayoutId id="2147483968" r:id="rId10"/>
  </p:sldLayoutIdLst>
  <p:hf sldNum="0" hdr="0" ftr="0" dt="0"/>
  <p:txStyles>
    <p:titleStyle>
      <a:lvl1pPr algn="ctr" defTabSz="457200" rtl="0" eaLnBrk="1" fontAlgn="base" hangingPunct="1">
        <a:spcBef>
          <a:spcPct val="0"/>
        </a:spcBef>
        <a:spcAft>
          <a:spcPct val="0"/>
        </a:spcAft>
        <a:defRPr sz="4400" kern="1200">
          <a:solidFill>
            <a:schemeClr val="tx1"/>
          </a:solidFill>
          <a:latin typeface="Franklin Gothic Book" pitchFamily="34" charset="0"/>
          <a:ea typeface="Geneva" charset="-128"/>
          <a:cs typeface="Franklin Gothic Book" pitchFamily="34" charset="0"/>
        </a:defRPr>
      </a:lvl1pPr>
      <a:lvl2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2pPr>
      <a:lvl3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3pPr>
      <a:lvl4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4pPr>
      <a:lvl5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6pPr>
      <a:lvl7pPr marL="9144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7pPr>
      <a:lvl8pPr marL="13716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8pPr>
      <a:lvl9pPr marL="18288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Franklin Gothic Book" pitchFamily="34" charset="0"/>
          <a:ea typeface="Franklin Gothic Book" pitchFamily="34" charset="0"/>
          <a:cs typeface="Franklin Gothic Book" pitchFamily="34"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Franklin Gothic Book" pitchFamily="34" charset="0"/>
          <a:ea typeface="Franklin Gothic Book" pitchFamily="34" charset="0"/>
          <a:cs typeface="Franklin Gothic Book" pitchFamily="34" charset="0"/>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Franklin Gothic Book" pitchFamily="34" charset="0"/>
          <a:ea typeface="MS PGothic" pitchFamily="34" charset="-128"/>
          <a:cs typeface="MS PGothic" pitchFamily="34" charset="-128"/>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Franklin Gothic Book" pitchFamily="34" charset="0"/>
          <a:ea typeface="MS PGothic" pitchFamily="34" charset="-128"/>
          <a:cs typeface="MS PGothic" pitchFamily="34" charset="-128"/>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Franklin Gothic Book" pitchFamily="34" charset="0"/>
          <a:ea typeface="MS PGothic" pitchFamily="34" charset="-128"/>
          <a:cs typeface="MS PGothic" pitchFamily="34"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mailto:jhjelmstad@houstonmethodist.org" TargetMode="External"/><Relationship Id="rId2" Type="http://schemas.openxmlformats.org/officeDocument/2006/relationships/hyperlink" Target="mailto:TelemedSupport@HoustonMethodist.org"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it.houstonmethodist.org/ambulatory-virtual-care/"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84"/>
          <p:cNvSpPr>
            <a:spLocks noGrp="1"/>
          </p:cNvSpPr>
          <p:nvPr>
            <p:ph type="title"/>
          </p:nvPr>
        </p:nvSpPr>
        <p:spPr bwMode="auto">
          <a:xfrm>
            <a:off x="683172" y="2425315"/>
            <a:ext cx="8323263" cy="18313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latin typeface="Franklin Gothic Book" panose="020B0503020102020204" pitchFamily="34" charset="0"/>
                <a:ea typeface="Geneva"/>
                <a:cs typeface="Franklin Gothic Book" panose="020B0503020102020204" pitchFamily="34" charset="0"/>
              </a:rPr>
              <a:t>Staff Telemedicine Training</a:t>
            </a:r>
            <a:br>
              <a:rPr lang="en-US" altLang="en-US" dirty="0">
                <a:latin typeface="Franklin Gothic Book" panose="020B0503020102020204" pitchFamily="34" charset="0"/>
                <a:ea typeface="Geneva"/>
                <a:cs typeface="Franklin Gothic Book" panose="020B0503020102020204" pitchFamily="34" charset="0"/>
              </a:rPr>
            </a:br>
            <a:r>
              <a:rPr lang="en-US" altLang="en-US" dirty="0">
                <a:latin typeface="Franklin Gothic Book" panose="020B0503020102020204" pitchFamily="34" charset="0"/>
                <a:ea typeface="Geneva"/>
                <a:cs typeface="Franklin Gothic Book" panose="020B0503020102020204" pitchFamily="34" charset="0"/>
              </a:rPr>
              <a:t>Epic MyChart Video Visits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1C01-1D13-A444-B5F9-8E650357D08B}"/>
              </a:ext>
            </a:extLst>
          </p:cNvPr>
          <p:cNvSpPr>
            <a:spLocks noGrp="1"/>
          </p:cNvSpPr>
          <p:nvPr>
            <p:ph type="title"/>
          </p:nvPr>
        </p:nvSpPr>
        <p:spPr>
          <a:xfrm>
            <a:off x="291754" y="262258"/>
            <a:ext cx="5364683" cy="505884"/>
          </a:xfrm>
        </p:spPr>
        <p:txBody>
          <a:bodyPr>
            <a:normAutofit fontScale="90000"/>
          </a:bodyPr>
          <a:lstStyle/>
          <a:p>
            <a:r>
              <a:rPr lang="en-US" dirty="0"/>
              <a:t>Agenda</a:t>
            </a:r>
          </a:p>
        </p:txBody>
      </p:sp>
      <p:sp>
        <p:nvSpPr>
          <p:cNvPr id="4" name="TextBox 3">
            <a:extLst>
              <a:ext uri="{FF2B5EF4-FFF2-40B4-BE49-F238E27FC236}">
                <a16:creationId xmlns:a16="http://schemas.microsoft.com/office/drawing/2014/main" id="{B89853C0-6FFF-9048-A71A-DAB581BF9F8E}"/>
              </a:ext>
            </a:extLst>
          </p:cNvPr>
          <p:cNvSpPr txBox="1"/>
          <p:nvPr/>
        </p:nvSpPr>
        <p:spPr>
          <a:xfrm>
            <a:off x="497091" y="1811128"/>
            <a:ext cx="7820643" cy="2956707"/>
          </a:xfrm>
          <a:prstGeom prst="rect">
            <a:avLst/>
          </a:prstGeom>
          <a:noFill/>
        </p:spPr>
        <p:txBody>
          <a:bodyPr wrap="square" rtlCol="0">
            <a:spAutoFit/>
          </a:bodyPr>
          <a:lstStyle/>
          <a:p>
            <a:pPr marL="514350" lvl="0" indent="-514350">
              <a:lnSpc>
                <a:spcPct val="150000"/>
              </a:lnSpc>
              <a:buFont typeface="+mj-lt"/>
              <a:buAutoNum type="arabicPeriod"/>
            </a:pPr>
            <a:r>
              <a:rPr lang="en-US" sz="3200" dirty="0">
                <a:latin typeface="Franklin Gothic Book" panose="020B0503020102020204" pitchFamily="34" charset="0"/>
              </a:rPr>
              <a:t>Scheduling</a:t>
            </a:r>
          </a:p>
          <a:p>
            <a:pPr marL="514350" lvl="0" indent="-514350">
              <a:lnSpc>
                <a:spcPct val="150000"/>
              </a:lnSpc>
              <a:buFont typeface="+mj-lt"/>
              <a:buAutoNum type="arabicPeriod"/>
            </a:pPr>
            <a:r>
              <a:rPr lang="en-US" sz="3200" dirty="0">
                <a:latin typeface="Franklin Gothic Book" panose="020B0503020102020204" pitchFamily="34" charset="0"/>
              </a:rPr>
              <a:t>Patient Preparations</a:t>
            </a:r>
          </a:p>
          <a:p>
            <a:pPr marL="514350" lvl="0" indent="-514350">
              <a:lnSpc>
                <a:spcPct val="150000"/>
              </a:lnSpc>
              <a:buFont typeface="+mj-lt"/>
              <a:buAutoNum type="arabicPeriod"/>
            </a:pPr>
            <a:r>
              <a:rPr lang="en-US" sz="3200" dirty="0">
                <a:latin typeface="Franklin Gothic Book" panose="020B0503020102020204" pitchFamily="34" charset="0"/>
              </a:rPr>
              <a:t>Troubleshooting Issues</a:t>
            </a:r>
          </a:p>
          <a:p>
            <a:pPr marL="514350" lvl="0" indent="-514350">
              <a:lnSpc>
                <a:spcPct val="150000"/>
              </a:lnSpc>
              <a:buFont typeface="+mj-lt"/>
              <a:buAutoNum type="arabicPeriod"/>
            </a:pPr>
            <a:r>
              <a:rPr lang="en-US" sz="3200" dirty="0">
                <a:latin typeface="Franklin Gothic Book" panose="020B0503020102020204" pitchFamily="34" charset="0"/>
              </a:rPr>
              <a:t>Billing</a:t>
            </a:r>
          </a:p>
        </p:txBody>
      </p:sp>
    </p:spTree>
    <p:extLst>
      <p:ext uri="{BB962C8B-B14F-4D97-AF65-F5344CB8AC3E}">
        <p14:creationId xmlns:p14="http://schemas.microsoft.com/office/powerpoint/2010/main" val="2670646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1C01-1D13-A444-B5F9-8E650357D08B}"/>
              </a:ext>
            </a:extLst>
          </p:cNvPr>
          <p:cNvSpPr>
            <a:spLocks noGrp="1"/>
          </p:cNvSpPr>
          <p:nvPr>
            <p:ph type="title"/>
          </p:nvPr>
        </p:nvSpPr>
        <p:spPr>
          <a:xfrm>
            <a:off x="280738" y="209320"/>
            <a:ext cx="5364683" cy="505884"/>
          </a:xfrm>
        </p:spPr>
        <p:txBody>
          <a:bodyPr>
            <a:normAutofit fontScale="90000"/>
          </a:bodyPr>
          <a:lstStyle/>
          <a:p>
            <a:r>
              <a:rPr lang="en-US" dirty="0"/>
              <a:t>Scheduling</a:t>
            </a:r>
          </a:p>
        </p:txBody>
      </p:sp>
      <p:sp>
        <p:nvSpPr>
          <p:cNvPr id="4" name="TextBox 3">
            <a:extLst>
              <a:ext uri="{FF2B5EF4-FFF2-40B4-BE49-F238E27FC236}">
                <a16:creationId xmlns:a16="http://schemas.microsoft.com/office/drawing/2014/main" id="{B89853C0-6FFF-9048-A71A-DAB581BF9F8E}"/>
              </a:ext>
            </a:extLst>
          </p:cNvPr>
          <p:cNvSpPr txBox="1"/>
          <p:nvPr/>
        </p:nvSpPr>
        <p:spPr>
          <a:xfrm>
            <a:off x="386756" y="1459493"/>
            <a:ext cx="8129165" cy="5262979"/>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latin typeface="Franklin Gothic Book" panose="020B0503020102020204" pitchFamily="34" charset="0"/>
              </a:rPr>
              <a:t>Patients must be located in a state where the provider is licensed (potentially others during an emergency).</a:t>
            </a:r>
          </a:p>
          <a:p>
            <a:pPr lvl="0"/>
            <a:endParaRPr lang="en-US" sz="2400" dirty="0">
              <a:latin typeface="Franklin Gothic Book" panose="020B0503020102020204" pitchFamily="34" charset="0"/>
            </a:endParaRPr>
          </a:p>
          <a:p>
            <a:pPr marL="285750" lvl="0" indent="-285750">
              <a:buFont typeface="Arial" panose="020B0604020202020204" pitchFamily="34" charset="0"/>
              <a:buChar char="•"/>
            </a:pPr>
            <a:r>
              <a:rPr lang="en-US" sz="2400" dirty="0">
                <a:latin typeface="Franklin Gothic Book" panose="020B0503020102020204" pitchFamily="34" charset="0"/>
              </a:rPr>
              <a:t>Video visits are dictated by the provider.</a:t>
            </a:r>
          </a:p>
          <a:p>
            <a:pPr marL="285750" lvl="0" indent="-285750">
              <a:buFont typeface="Arial" panose="020B0604020202020204" pitchFamily="34" charset="0"/>
              <a:buChar char="•"/>
            </a:pPr>
            <a:endParaRPr lang="en-US" sz="2400" dirty="0">
              <a:latin typeface="Franklin Gothic Book" panose="020B0503020102020204" pitchFamily="34" charset="0"/>
            </a:endParaRPr>
          </a:p>
          <a:p>
            <a:pPr marL="285750" lvl="0" indent="-285750">
              <a:buFont typeface="Arial" panose="020B0604020202020204" pitchFamily="34" charset="0"/>
              <a:buChar char="•"/>
            </a:pPr>
            <a:r>
              <a:rPr lang="en-US" sz="2400" dirty="0">
                <a:latin typeface="Franklin Gothic Book" panose="020B0503020102020204" pitchFamily="34" charset="0"/>
              </a:rPr>
              <a:t>Patient selection criteria is determined by the provider.</a:t>
            </a:r>
          </a:p>
          <a:p>
            <a:pPr marL="742950" lvl="1" indent="-285750">
              <a:buFont typeface="Arial" panose="020B0604020202020204" pitchFamily="34" charset="0"/>
              <a:buChar char="•"/>
            </a:pPr>
            <a:r>
              <a:rPr lang="en-US" sz="2400" dirty="0">
                <a:latin typeface="Franklin Gothic Book" panose="020B0503020102020204" pitchFamily="34" charset="0"/>
              </a:rPr>
              <a:t>Criteria may include patient diagnosis or visit type.</a:t>
            </a:r>
          </a:p>
          <a:p>
            <a:pPr marL="742950" lvl="1" indent="-285750">
              <a:buFont typeface="Arial" panose="020B0604020202020204" pitchFamily="34" charset="0"/>
              <a:buChar char="•"/>
            </a:pPr>
            <a:endParaRPr lang="en-US" sz="2400" dirty="0">
              <a:latin typeface="Franklin Gothic Book" panose="020B0503020102020204" pitchFamily="34" charset="0"/>
            </a:endParaRPr>
          </a:p>
          <a:p>
            <a:pPr marL="285750" lvl="0" indent="-285750">
              <a:buFont typeface="Arial" panose="020B0604020202020204" pitchFamily="34" charset="0"/>
              <a:buChar char="•"/>
            </a:pPr>
            <a:r>
              <a:rPr lang="en-US" sz="2400" dirty="0">
                <a:latin typeface="Franklin Gothic Book" panose="020B0503020102020204" pitchFamily="34" charset="0"/>
              </a:rPr>
              <a:t>Staff schedules patients per usual with </a:t>
            </a:r>
            <a:r>
              <a:rPr lang="en-US" sz="2400" b="1" dirty="0">
                <a:latin typeface="Franklin Gothic Book" panose="020B0503020102020204" pitchFamily="34" charset="0"/>
              </a:rPr>
              <a:t>MyChart Video Visit </a:t>
            </a:r>
            <a:r>
              <a:rPr lang="en-US" sz="2400" dirty="0">
                <a:latin typeface="Franklin Gothic Book" panose="020B0503020102020204" pitchFamily="34" charset="0"/>
              </a:rPr>
              <a:t>type.</a:t>
            </a:r>
          </a:p>
          <a:p>
            <a:pPr marL="285750" lvl="0" indent="-285750">
              <a:buFont typeface="Arial" panose="020B0604020202020204" pitchFamily="34" charset="0"/>
              <a:buChar char="•"/>
            </a:pPr>
            <a:endParaRPr lang="en-US" sz="2400" dirty="0">
              <a:latin typeface="Franklin Gothic Book" panose="020B0503020102020204" pitchFamily="34" charset="0"/>
            </a:endParaRPr>
          </a:p>
          <a:p>
            <a:pPr marL="285750" lvl="0" indent="-285750">
              <a:buFont typeface="Arial" panose="020B0604020202020204" pitchFamily="34" charset="0"/>
              <a:buChar char="•"/>
            </a:pPr>
            <a:r>
              <a:rPr lang="en-US" sz="2400" dirty="0">
                <a:latin typeface="Franklin Gothic Book" panose="020B0503020102020204" pitchFamily="34" charset="0"/>
              </a:rPr>
              <a:t>To ensure punctuality, schedule video visits in the morning or early afternoon.</a:t>
            </a:r>
          </a:p>
          <a:p>
            <a:pPr marL="342900" indent="-342900">
              <a:buFont typeface="+mj-lt"/>
              <a:buAutoNum type="arabicPeriod"/>
            </a:pPr>
            <a:endParaRPr lang="en-US" sz="2400" dirty="0"/>
          </a:p>
        </p:txBody>
      </p:sp>
    </p:spTree>
    <p:extLst>
      <p:ext uri="{BB962C8B-B14F-4D97-AF65-F5344CB8AC3E}">
        <p14:creationId xmlns:p14="http://schemas.microsoft.com/office/powerpoint/2010/main" val="3684068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1C01-1D13-A444-B5F9-8E650357D08B}"/>
              </a:ext>
            </a:extLst>
          </p:cNvPr>
          <p:cNvSpPr>
            <a:spLocks noGrp="1"/>
          </p:cNvSpPr>
          <p:nvPr>
            <p:ph type="title"/>
          </p:nvPr>
        </p:nvSpPr>
        <p:spPr>
          <a:xfrm>
            <a:off x="280738" y="209320"/>
            <a:ext cx="5364683" cy="505884"/>
          </a:xfrm>
        </p:spPr>
        <p:txBody>
          <a:bodyPr>
            <a:normAutofit fontScale="90000"/>
          </a:bodyPr>
          <a:lstStyle/>
          <a:p>
            <a:r>
              <a:rPr lang="en-US" dirty="0"/>
              <a:t>Scheduling</a:t>
            </a:r>
          </a:p>
        </p:txBody>
      </p:sp>
      <p:sp>
        <p:nvSpPr>
          <p:cNvPr id="6" name="Rectangle 5">
            <a:extLst>
              <a:ext uri="{FF2B5EF4-FFF2-40B4-BE49-F238E27FC236}">
                <a16:creationId xmlns:a16="http://schemas.microsoft.com/office/drawing/2014/main" id="{4365ACC0-7CCE-0E4A-80D7-F542121CA11F}"/>
              </a:ext>
            </a:extLst>
          </p:cNvPr>
          <p:cNvSpPr/>
          <p:nvPr/>
        </p:nvSpPr>
        <p:spPr>
          <a:xfrm>
            <a:off x="-159026" y="-145774"/>
            <a:ext cx="9435548" cy="711641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DDEFD9A-62E1-BE47-B8A6-E3F524D222C1}"/>
              </a:ext>
            </a:extLst>
          </p:cNvPr>
          <p:cNvPicPr>
            <a:picLocks noChangeAspect="1"/>
          </p:cNvPicPr>
          <p:nvPr/>
        </p:nvPicPr>
        <p:blipFill>
          <a:blip r:embed="rId2"/>
          <a:stretch>
            <a:fillRect/>
          </a:stretch>
        </p:blipFill>
        <p:spPr>
          <a:xfrm>
            <a:off x="888272" y="-1549919"/>
            <a:ext cx="7367456" cy="9534354"/>
          </a:xfrm>
          <a:prstGeom prst="rect">
            <a:avLst/>
          </a:prstGeom>
        </p:spPr>
      </p:pic>
    </p:spTree>
    <p:extLst>
      <p:ext uri="{BB962C8B-B14F-4D97-AF65-F5344CB8AC3E}">
        <p14:creationId xmlns:p14="http://schemas.microsoft.com/office/powerpoint/2010/main" val="2487517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88AB8-8371-F447-B4DD-7956B674E633}"/>
              </a:ext>
            </a:extLst>
          </p:cNvPr>
          <p:cNvSpPr>
            <a:spLocks noGrp="1"/>
          </p:cNvSpPr>
          <p:nvPr>
            <p:ph type="title"/>
          </p:nvPr>
        </p:nvSpPr>
        <p:spPr>
          <a:xfrm>
            <a:off x="505891" y="237053"/>
            <a:ext cx="5364683" cy="505884"/>
          </a:xfrm>
        </p:spPr>
        <p:txBody>
          <a:bodyPr>
            <a:normAutofit fontScale="90000"/>
          </a:bodyPr>
          <a:lstStyle/>
          <a:p>
            <a:r>
              <a:rPr lang="en-US" dirty="0"/>
              <a:t>Patient Preparations</a:t>
            </a:r>
          </a:p>
        </p:txBody>
      </p:sp>
      <p:sp>
        <p:nvSpPr>
          <p:cNvPr id="4" name="TextBox 3">
            <a:extLst>
              <a:ext uri="{FF2B5EF4-FFF2-40B4-BE49-F238E27FC236}">
                <a16:creationId xmlns:a16="http://schemas.microsoft.com/office/drawing/2014/main" id="{DB299AE6-0777-2044-B451-DD54B1669557}"/>
              </a:ext>
            </a:extLst>
          </p:cNvPr>
          <p:cNvSpPr txBox="1"/>
          <p:nvPr/>
        </p:nvSpPr>
        <p:spPr>
          <a:xfrm>
            <a:off x="505891" y="1614497"/>
            <a:ext cx="7888962" cy="3785652"/>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latin typeface="Franklin Gothic Book" panose="020B0503020102020204" pitchFamily="34" charset="0"/>
              </a:rPr>
              <a:t>Once scheduled, patients will receive instructions and consent forms via </a:t>
            </a:r>
            <a:r>
              <a:rPr lang="en-US" sz="2400" b="1" dirty="0">
                <a:latin typeface="Franklin Gothic Book" panose="020B0503020102020204" pitchFamily="34" charset="0"/>
              </a:rPr>
              <a:t>MyChart </a:t>
            </a:r>
            <a:r>
              <a:rPr lang="en-US" sz="2400" dirty="0">
                <a:latin typeface="Franklin Gothic Book" panose="020B0503020102020204" pitchFamily="34" charset="0"/>
              </a:rPr>
              <a:t>and a text via </a:t>
            </a:r>
            <a:r>
              <a:rPr lang="en-US" sz="2400" b="1" dirty="0">
                <a:latin typeface="Franklin Gothic Book" panose="020B0503020102020204" pitchFamily="34" charset="0"/>
              </a:rPr>
              <a:t>WELL</a:t>
            </a:r>
            <a:r>
              <a:rPr lang="en-US" sz="2400" dirty="0">
                <a:latin typeface="Franklin Gothic Book" panose="020B0503020102020204" pitchFamily="34" charset="0"/>
              </a:rPr>
              <a:t>.</a:t>
            </a:r>
          </a:p>
          <a:p>
            <a:pPr marL="342900" lvl="0" indent="-342900">
              <a:buFont typeface="Arial" panose="020B0604020202020204" pitchFamily="34" charset="0"/>
              <a:buChar char="•"/>
            </a:pPr>
            <a:endParaRPr lang="en-US" sz="2400" dirty="0">
              <a:latin typeface="Franklin Gothic Book" panose="020B0503020102020204" pitchFamily="34" charset="0"/>
            </a:endParaRPr>
          </a:p>
          <a:p>
            <a:pPr marL="342900" lvl="0" indent="-342900">
              <a:buFont typeface="Arial" panose="020B0604020202020204" pitchFamily="34" charset="0"/>
              <a:buChar char="•"/>
            </a:pPr>
            <a:r>
              <a:rPr lang="en-US" sz="2400" dirty="0">
                <a:latin typeface="Franklin Gothic Book" panose="020B0503020102020204" pitchFamily="34" charset="0"/>
              </a:rPr>
              <a:t>Before the visit, staff should call patients to help them download the </a:t>
            </a:r>
            <a:r>
              <a:rPr lang="en-US" sz="2400" b="1" dirty="0">
                <a:latin typeface="Franklin Gothic Book" panose="020B0503020102020204" pitchFamily="34" charset="0"/>
              </a:rPr>
              <a:t>MyChart</a:t>
            </a:r>
            <a:r>
              <a:rPr lang="en-US" sz="2400" dirty="0">
                <a:latin typeface="Franklin Gothic Book" panose="020B0503020102020204" pitchFamily="34" charset="0"/>
              </a:rPr>
              <a:t> app, locate and sign consent forms and answer technical questions, prior to the video visit.</a:t>
            </a:r>
          </a:p>
          <a:p>
            <a:pPr marL="342900" lvl="0" indent="-342900">
              <a:buFont typeface="Arial" panose="020B0604020202020204" pitchFamily="34" charset="0"/>
              <a:buChar char="•"/>
            </a:pPr>
            <a:endParaRPr lang="en-US" sz="2400" dirty="0">
              <a:latin typeface="Franklin Gothic Book" panose="020B0503020102020204" pitchFamily="34" charset="0"/>
            </a:endParaRPr>
          </a:p>
          <a:p>
            <a:pPr marL="285750" indent="-285750">
              <a:buFont typeface="Arial" panose="020B0604020202020204" pitchFamily="34" charset="0"/>
              <a:buChar char="•"/>
            </a:pPr>
            <a:r>
              <a:rPr lang="en-US" sz="2400" dirty="0">
                <a:latin typeface="Franklin Gothic Book" panose="020B0503020102020204" pitchFamily="34" charset="0"/>
              </a:rPr>
              <a:t>Patients are instructed to join the video visit five minutes prior to their appointment and wait for the provider.</a:t>
            </a:r>
          </a:p>
        </p:txBody>
      </p:sp>
    </p:spTree>
    <p:extLst>
      <p:ext uri="{BB962C8B-B14F-4D97-AF65-F5344CB8AC3E}">
        <p14:creationId xmlns:p14="http://schemas.microsoft.com/office/powerpoint/2010/main" val="2437812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20FEBF-CFA6-DC4E-B57E-222FC1123319}"/>
              </a:ext>
            </a:extLst>
          </p:cNvPr>
          <p:cNvSpPr/>
          <p:nvPr/>
        </p:nvSpPr>
        <p:spPr>
          <a:xfrm>
            <a:off x="-159026" y="-145774"/>
            <a:ext cx="9435548" cy="711641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388AB8-8371-F447-B4DD-7956B674E633}"/>
              </a:ext>
            </a:extLst>
          </p:cNvPr>
          <p:cNvSpPr>
            <a:spLocks noGrp="1"/>
          </p:cNvSpPr>
          <p:nvPr>
            <p:ph type="title"/>
          </p:nvPr>
        </p:nvSpPr>
        <p:spPr>
          <a:xfrm>
            <a:off x="505891" y="237053"/>
            <a:ext cx="5364683" cy="505884"/>
          </a:xfrm>
        </p:spPr>
        <p:txBody>
          <a:bodyPr>
            <a:normAutofit fontScale="90000"/>
          </a:bodyPr>
          <a:lstStyle/>
          <a:p>
            <a:r>
              <a:rPr lang="en-US" dirty="0"/>
              <a:t>Patient Preparations</a:t>
            </a:r>
          </a:p>
        </p:txBody>
      </p:sp>
      <p:pic>
        <p:nvPicPr>
          <p:cNvPr id="8" name="Content Placeholder 7">
            <a:extLst>
              <a:ext uri="{FF2B5EF4-FFF2-40B4-BE49-F238E27FC236}">
                <a16:creationId xmlns:a16="http://schemas.microsoft.com/office/drawing/2014/main" id="{E6B681A5-1D25-2B40-AAF1-09D8CA9A9A2B}"/>
              </a:ext>
            </a:extLst>
          </p:cNvPr>
          <p:cNvPicPr>
            <a:picLocks noGrp="1" noChangeAspect="1"/>
          </p:cNvPicPr>
          <p:nvPr>
            <p:ph sz="quarter" idx="13"/>
          </p:nvPr>
        </p:nvPicPr>
        <p:blipFill>
          <a:blip r:embed="rId2"/>
          <a:stretch>
            <a:fillRect/>
          </a:stretch>
        </p:blipFill>
        <p:spPr>
          <a:xfrm>
            <a:off x="1133641" y="-1147359"/>
            <a:ext cx="6272999" cy="8118002"/>
          </a:xfrm>
        </p:spPr>
      </p:pic>
    </p:spTree>
    <p:extLst>
      <p:ext uri="{BB962C8B-B14F-4D97-AF65-F5344CB8AC3E}">
        <p14:creationId xmlns:p14="http://schemas.microsoft.com/office/powerpoint/2010/main" val="3274912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743D-987C-A543-B19D-9CC7AA706A20}"/>
              </a:ext>
            </a:extLst>
          </p:cNvPr>
          <p:cNvSpPr>
            <a:spLocks noGrp="1"/>
          </p:cNvSpPr>
          <p:nvPr>
            <p:ph type="title"/>
          </p:nvPr>
        </p:nvSpPr>
        <p:spPr/>
        <p:txBody>
          <a:bodyPr>
            <a:normAutofit fontScale="90000"/>
          </a:bodyPr>
          <a:lstStyle/>
          <a:p>
            <a:r>
              <a:rPr lang="en-US" dirty="0"/>
              <a:t>Troubleshooting Issues</a:t>
            </a:r>
          </a:p>
        </p:txBody>
      </p:sp>
      <p:sp>
        <p:nvSpPr>
          <p:cNvPr id="3" name="Content Placeholder 2">
            <a:extLst>
              <a:ext uri="{FF2B5EF4-FFF2-40B4-BE49-F238E27FC236}">
                <a16:creationId xmlns:a16="http://schemas.microsoft.com/office/drawing/2014/main" id="{56B24769-C5F1-624C-A0E7-B2929FFDD9DF}"/>
              </a:ext>
            </a:extLst>
          </p:cNvPr>
          <p:cNvSpPr>
            <a:spLocks noGrp="1"/>
          </p:cNvSpPr>
          <p:nvPr>
            <p:ph sz="quarter" idx="13"/>
          </p:nvPr>
        </p:nvSpPr>
        <p:spPr/>
        <p:txBody>
          <a:bodyPr/>
          <a:lstStyle/>
          <a:p>
            <a:r>
              <a:rPr lang="en-US" dirty="0"/>
              <a:t>Most Frequent </a:t>
            </a:r>
          </a:p>
        </p:txBody>
      </p:sp>
      <p:sp>
        <p:nvSpPr>
          <p:cNvPr id="4" name="TextBox 3">
            <a:extLst>
              <a:ext uri="{FF2B5EF4-FFF2-40B4-BE49-F238E27FC236}">
                <a16:creationId xmlns:a16="http://schemas.microsoft.com/office/drawing/2014/main" id="{D57AD0AF-870D-9945-89BD-65A725D17B5B}"/>
              </a:ext>
            </a:extLst>
          </p:cNvPr>
          <p:cNvSpPr txBox="1"/>
          <p:nvPr/>
        </p:nvSpPr>
        <p:spPr>
          <a:xfrm>
            <a:off x="557212" y="1614497"/>
            <a:ext cx="8107394" cy="3693319"/>
          </a:xfrm>
          <a:prstGeom prst="rect">
            <a:avLst/>
          </a:prstGeom>
          <a:noFill/>
        </p:spPr>
        <p:txBody>
          <a:bodyPr wrap="square" rtlCol="0">
            <a:spAutoFit/>
          </a:bodyPr>
          <a:lstStyle/>
          <a:p>
            <a:pPr lvl="0"/>
            <a:r>
              <a:rPr lang="en-US" dirty="0">
                <a:latin typeface="Franklin Gothic Book" panose="020B0503020102020204" pitchFamily="34" charset="0"/>
              </a:rPr>
              <a:t>Patient isn’t joining:</a:t>
            </a:r>
          </a:p>
          <a:p>
            <a:pPr marL="742950" lvl="1" indent="-285750">
              <a:buFont typeface="Arial" panose="020B0604020202020204" pitchFamily="34" charset="0"/>
              <a:buChar char="•"/>
            </a:pPr>
            <a:r>
              <a:rPr lang="en-US" dirty="0">
                <a:latin typeface="Franklin Gothic Book" panose="020B0503020102020204" pitchFamily="34" charset="0"/>
              </a:rPr>
              <a:t>Call the patient and ask them to select </a:t>
            </a:r>
            <a:r>
              <a:rPr lang="en-US" b="1" dirty="0">
                <a:latin typeface="Franklin Gothic Book" panose="020B0503020102020204" pitchFamily="34" charset="0"/>
              </a:rPr>
              <a:t>BEGIN VISIT</a:t>
            </a:r>
            <a:r>
              <a:rPr lang="en-US" dirty="0">
                <a:latin typeface="Franklin Gothic Book" panose="020B0503020102020204" pitchFamily="34" charset="0"/>
              </a:rPr>
              <a:t>. </a:t>
            </a:r>
          </a:p>
          <a:p>
            <a:pPr marL="742950" lvl="1" indent="-285750">
              <a:buFont typeface="Arial" panose="020B0604020202020204" pitchFamily="34" charset="0"/>
              <a:buChar char="•"/>
            </a:pPr>
            <a:r>
              <a:rPr lang="en-US" dirty="0">
                <a:latin typeface="Franklin Gothic Book" panose="020B0503020102020204" pitchFamily="34" charset="0"/>
              </a:rPr>
              <a:t>Have the Provider send a </a:t>
            </a:r>
            <a:r>
              <a:rPr lang="en-US" b="1" dirty="0">
                <a:latin typeface="Franklin Gothic Book" panose="020B0503020102020204" pitchFamily="34" charset="0"/>
              </a:rPr>
              <a:t>TEXT INVITE. </a:t>
            </a:r>
          </a:p>
          <a:p>
            <a:pPr lvl="0"/>
            <a:endParaRPr lang="en-US" b="1" dirty="0">
              <a:latin typeface="Franklin Gothic Book" panose="020B0503020102020204" pitchFamily="34" charset="0"/>
            </a:endParaRPr>
          </a:p>
          <a:p>
            <a:pPr lvl="0"/>
            <a:r>
              <a:rPr lang="en-US" dirty="0">
                <a:latin typeface="Franklin Gothic Book" panose="020B0503020102020204" pitchFamily="34" charset="0"/>
              </a:rPr>
              <a:t>Patient/Provider can’t hear:</a:t>
            </a:r>
          </a:p>
          <a:p>
            <a:pPr marL="742950" lvl="1" indent="-285750">
              <a:buFont typeface="Arial" panose="020B0604020202020204" pitchFamily="34" charset="0"/>
              <a:buChar char="•"/>
            </a:pPr>
            <a:r>
              <a:rPr lang="en-US" dirty="0">
                <a:latin typeface="Franklin Gothic Book" panose="020B0503020102020204" pitchFamily="34" charset="0"/>
              </a:rPr>
              <a:t>Have the patient make sure the sound is turned on for the device. If on an iPhone, make sure the sound switch on the top left of the phone is clicked toward them. If it’s still not working, quit the website/app and log in again. If still not working, restart the device.</a:t>
            </a:r>
          </a:p>
          <a:p>
            <a:pPr marL="742950" lvl="1" indent="-285750">
              <a:buFont typeface="Arial" panose="020B0604020202020204" pitchFamily="34" charset="0"/>
              <a:buChar char="•"/>
            </a:pPr>
            <a:endParaRPr lang="en-US" dirty="0">
              <a:latin typeface="Franklin Gothic Book" panose="020B0503020102020204" pitchFamily="34" charset="0"/>
            </a:endParaRPr>
          </a:p>
          <a:p>
            <a:r>
              <a:rPr lang="en-US" dirty="0">
                <a:latin typeface="Franklin Gothic Book" panose="020B0503020102020204" pitchFamily="34" charset="0"/>
              </a:rPr>
              <a:t>Video feed isn’t loading or is slow:</a:t>
            </a:r>
          </a:p>
          <a:p>
            <a:pPr marL="742950" lvl="1" indent="-285750">
              <a:buFont typeface="Arial" panose="020B0604020202020204" pitchFamily="34" charset="0"/>
              <a:buChar char="•"/>
            </a:pPr>
            <a:r>
              <a:rPr lang="en-US" dirty="0">
                <a:latin typeface="Franklin Gothic Book" panose="020B0503020102020204" pitchFamily="34" charset="0"/>
              </a:rPr>
              <a:t>Ask the patient to connect to Wi-Fi or turn off Wi-Fi and use their cellular data.</a:t>
            </a:r>
          </a:p>
        </p:txBody>
      </p:sp>
    </p:spTree>
    <p:extLst>
      <p:ext uri="{BB962C8B-B14F-4D97-AF65-F5344CB8AC3E}">
        <p14:creationId xmlns:p14="http://schemas.microsoft.com/office/powerpoint/2010/main" val="1207272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743D-987C-A543-B19D-9CC7AA706A20}"/>
              </a:ext>
            </a:extLst>
          </p:cNvPr>
          <p:cNvSpPr>
            <a:spLocks noGrp="1"/>
          </p:cNvSpPr>
          <p:nvPr>
            <p:ph type="title"/>
          </p:nvPr>
        </p:nvSpPr>
        <p:spPr/>
        <p:txBody>
          <a:bodyPr>
            <a:normAutofit fontScale="90000"/>
          </a:bodyPr>
          <a:lstStyle/>
          <a:p>
            <a:r>
              <a:rPr lang="en-US" dirty="0"/>
              <a:t>Billing</a:t>
            </a:r>
          </a:p>
        </p:txBody>
      </p:sp>
      <p:sp>
        <p:nvSpPr>
          <p:cNvPr id="4" name="TextBox 3">
            <a:extLst>
              <a:ext uri="{FF2B5EF4-FFF2-40B4-BE49-F238E27FC236}">
                <a16:creationId xmlns:a16="http://schemas.microsoft.com/office/drawing/2014/main" id="{D57AD0AF-870D-9945-89BD-65A725D17B5B}"/>
              </a:ext>
            </a:extLst>
          </p:cNvPr>
          <p:cNvSpPr txBox="1"/>
          <p:nvPr/>
        </p:nvSpPr>
        <p:spPr>
          <a:xfrm>
            <a:off x="557212" y="1614497"/>
            <a:ext cx="7400925" cy="4154984"/>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latin typeface="Franklin Gothic Book" panose="020B0503020102020204" pitchFamily="34" charset="0"/>
              </a:rPr>
              <a:t>Services rendered during the global period will be billed/not billed according to normal billing rules.</a:t>
            </a:r>
          </a:p>
          <a:p>
            <a:pPr marL="285750" lvl="0" indent="-285750">
              <a:buFont typeface="Arial" panose="020B0604020202020204" pitchFamily="34" charset="0"/>
              <a:buChar char="•"/>
            </a:pPr>
            <a:endParaRPr lang="en-US" sz="2400" dirty="0">
              <a:latin typeface="Franklin Gothic Book" panose="020B0503020102020204" pitchFamily="34" charset="0"/>
            </a:endParaRPr>
          </a:p>
          <a:p>
            <a:pPr marL="285750" lvl="0" indent="-285750">
              <a:buFont typeface="Arial" panose="020B0604020202020204" pitchFamily="34" charset="0"/>
              <a:buChar char="•"/>
            </a:pPr>
            <a:r>
              <a:rPr lang="en-US" sz="2400" dirty="0">
                <a:latin typeface="Franklin Gothic Book" panose="020B0503020102020204" pitchFamily="34" charset="0"/>
              </a:rPr>
              <a:t>All other services rendered are billed as usual and converted to a $50 cash pay service.</a:t>
            </a:r>
          </a:p>
          <a:p>
            <a:pPr marL="285750" lvl="0" indent="-285750">
              <a:buFont typeface="Arial" panose="020B0604020202020204" pitchFamily="34" charset="0"/>
              <a:buChar char="•"/>
            </a:pPr>
            <a:endParaRPr lang="en-US" sz="2400" dirty="0">
              <a:latin typeface="Franklin Gothic Book" panose="020B0503020102020204" pitchFamily="34" charset="0"/>
            </a:endParaRPr>
          </a:p>
          <a:p>
            <a:pPr marL="285750" indent="-285750">
              <a:buFont typeface="Arial" panose="020B0604020202020204" pitchFamily="34" charset="0"/>
              <a:buChar char="•"/>
            </a:pPr>
            <a:r>
              <a:rPr lang="en-US" sz="2400" dirty="0">
                <a:latin typeface="Franklin Gothic Book" panose="020B0503020102020204" pitchFamily="34" charset="0"/>
              </a:rPr>
              <a:t>Patients may take the receipt to their insurance company to be reimbursed.</a:t>
            </a:r>
          </a:p>
          <a:p>
            <a:pPr marL="285750" indent="-285750">
              <a:buFont typeface="Arial" panose="020B0604020202020204" pitchFamily="34" charset="0"/>
              <a:buChar char="•"/>
            </a:pPr>
            <a:endParaRPr lang="en-US" sz="2400" dirty="0">
              <a:latin typeface="Franklin Gothic Book" panose="020B0503020102020204" pitchFamily="34" charset="0"/>
            </a:endParaRPr>
          </a:p>
          <a:p>
            <a:pPr marL="285750" indent="-285750">
              <a:buFont typeface="Arial" panose="020B0604020202020204" pitchFamily="34" charset="0"/>
              <a:buChar char="•"/>
            </a:pPr>
            <a:r>
              <a:rPr lang="en-US" sz="2400" dirty="0">
                <a:latin typeface="Franklin Gothic Book" panose="020B0503020102020204" pitchFamily="34" charset="0"/>
              </a:rPr>
              <a:t>With changes in the last week, Houston Methodist is looking into what we can do regarding bill payers.</a:t>
            </a:r>
          </a:p>
        </p:txBody>
      </p:sp>
    </p:spTree>
    <p:extLst>
      <p:ext uri="{BB962C8B-B14F-4D97-AF65-F5344CB8AC3E}">
        <p14:creationId xmlns:p14="http://schemas.microsoft.com/office/powerpoint/2010/main" val="2389640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743D-987C-A543-B19D-9CC7AA706A20}"/>
              </a:ext>
            </a:extLst>
          </p:cNvPr>
          <p:cNvSpPr>
            <a:spLocks noGrp="1"/>
          </p:cNvSpPr>
          <p:nvPr>
            <p:ph type="title"/>
          </p:nvPr>
        </p:nvSpPr>
        <p:spPr/>
        <p:txBody>
          <a:bodyPr>
            <a:normAutofit fontScale="90000"/>
          </a:bodyPr>
          <a:lstStyle/>
          <a:p>
            <a:r>
              <a:rPr lang="en-US" dirty="0"/>
              <a:t>Support</a:t>
            </a:r>
          </a:p>
        </p:txBody>
      </p:sp>
      <p:sp>
        <p:nvSpPr>
          <p:cNvPr id="4" name="TextBox 3">
            <a:extLst>
              <a:ext uri="{FF2B5EF4-FFF2-40B4-BE49-F238E27FC236}">
                <a16:creationId xmlns:a16="http://schemas.microsoft.com/office/drawing/2014/main" id="{D57AD0AF-870D-9945-89BD-65A725D17B5B}"/>
              </a:ext>
            </a:extLst>
          </p:cNvPr>
          <p:cNvSpPr txBox="1"/>
          <p:nvPr/>
        </p:nvSpPr>
        <p:spPr>
          <a:xfrm>
            <a:off x="557212" y="1614497"/>
            <a:ext cx="7400925" cy="3785652"/>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latin typeface="Franklin Gothic Book" panose="020B0503020102020204" pitchFamily="34" charset="0"/>
              </a:rPr>
              <a:t>If a patient hasn’t connected, call the patient and ask if they need help. </a:t>
            </a:r>
          </a:p>
          <a:p>
            <a:pPr marL="285750" lvl="0" indent="-285750">
              <a:buFont typeface="Arial" panose="020B0604020202020204" pitchFamily="34" charset="0"/>
              <a:buChar char="•"/>
            </a:pPr>
            <a:endParaRPr lang="en-US" sz="2400" dirty="0">
              <a:latin typeface="Franklin Gothic Book" panose="020B0503020102020204" pitchFamily="34" charset="0"/>
            </a:endParaRPr>
          </a:p>
          <a:p>
            <a:pPr marL="285750" lvl="0" indent="-285750">
              <a:buFont typeface="Arial" panose="020B0604020202020204" pitchFamily="34" charset="0"/>
              <a:buChar char="•"/>
            </a:pPr>
            <a:r>
              <a:rPr lang="en-US" sz="2400" dirty="0">
                <a:latin typeface="Franklin Gothic Book" panose="020B0503020102020204" pitchFamily="34" charset="0"/>
              </a:rPr>
              <a:t>If you or the patient needs help connecting, email </a:t>
            </a:r>
            <a:r>
              <a:rPr lang="en-US" sz="2400" u="sng" dirty="0">
                <a:solidFill>
                  <a:srgbClr val="3661BD"/>
                </a:solidFill>
                <a:latin typeface="Franklin Gothic Book" panose="020B0503020102020204" pitchFamily="34" charset="0"/>
                <a:hlinkClick r:id="rId2">
                  <a:extLst>
                    <a:ext uri="{A12FA001-AC4F-418D-AE19-62706E023703}">
                      <ahyp:hlinkClr xmlns:ahyp="http://schemas.microsoft.com/office/drawing/2018/hyperlinkcolor" val="tx"/>
                    </a:ext>
                  </a:extLst>
                </a:hlinkClick>
              </a:rPr>
              <a:t>TelemedSupport@HoustonMethodist.org</a:t>
            </a:r>
            <a:r>
              <a:rPr lang="en-US" sz="2400" dirty="0">
                <a:solidFill>
                  <a:srgbClr val="3661BD"/>
                </a:solidFill>
                <a:latin typeface="Franklin Gothic Book" panose="020B0503020102020204" pitchFamily="34" charset="0"/>
              </a:rPr>
              <a:t> </a:t>
            </a:r>
            <a:r>
              <a:rPr lang="en-US" sz="2400" dirty="0">
                <a:latin typeface="Franklin Gothic Book" panose="020B0503020102020204" pitchFamily="34" charset="0"/>
              </a:rPr>
              <a:t>with “URGENT” in the subject line. </a:t>
            </a:r>
          </a:p>
          <a:p>
            <a:pPr marL="285750" lvl="0" indent="-285750">
              <a:buFont typeface="Arial" panose="020B0604020202020204" pitchFamily="34" charset="0"/>
              <a:buChar char="•"/>
            </a:pPr>
            <a:endParaRPr lang="en-US" sz="2400" dirty="0">
              <a:latin typeface="Franklin Gothic Book" panose="020B0503020102020204" pitchFamily="34" charset="0"/>
            </a:endParaRPr>
          </a:p>
          <a:p>
            <a:pPr marL="285750" lvl="0" indent="-285750">
              <a:buFont typeface="Arial" panose="020B0604020202020204" pitchFamily="34" charset="0"/>
              <a:buChar char="•"/>
            </a:pPr>
            <a:r>
              <a:rPr lang="en-US" sz="2400" dirty="0">
                <a:latin typeface="Franklin Gothic Book" panose="020B0503020102020204" pitchFamily="34" charset="0"/>
              </a:rPr>
              <a:t>If you have questions, email: </a:t>
            </a:r>
            <a:r>
              <a:rPr lang="en-US" sz="2400" u="sng" dirty="0">
                <a:solidFill>
                  <a:srgbClr val="3661BD"/>
                </a:solidFill>
                <a:latin typeface="Franklin Gothic Book" panose="020B0503020102020204" pitchFamily="34" charset="0"/>
                <a:hlinkClick r:id="rId2">
                  <a:extLst>
                    <a:ext uri="{A12FA001-AC4F-418D-AE19-62706E023703}">
                      <ahyp:hlinkClr xmlns:ahyp="http://schemas.microsoft.com/office/drawing/2018/hyperlinkcolor" val="tx"/>
                    </a:ext>
                  </a:extLst>
                </a:hlinkClick>
              </a:rPr>
              <a:t>TelemedSupport@HoustonMethodist.org</a:t>
            </a:r>
            <a:r>
              <a:rPr lang="en-US" sz="2400" dirty="0">
                <a:latin typeface="Franklin Gothic Book" panose="020B0503020102020204" pitchFamily="34" charset="0"/>
              </a:rPr>
              <a:t>, or contact Josh Hjelmstad at </a:t>
            </a:r>
            <a:r>
              <a:rPr lang="en-US" sz="2400" u="sng" dirty="0">
                <a:solidFill>
                  <a:srgbClr val="3661BD"/>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jhjelmstad@houstonmethodist.org</a:t>
            </a:r>
            <a:r>
              <a:rPr lang="en-US" sz="2400" dirty="0">
                <a:latin typeface="Franklin Gothic Book" panose="020B0503020102020204" pitchFamily="34" charset="0"/>
              </a:rPr>
              <a:t>.</a:t>
            </a:r>
          </a:p>
        </p:txBody>
      </p:sp>
    </p:spTree>
    <p:extLst>
      <p:ext uri="{BB962C8B-B14F-4D97-AF65-F5344CB8AC3E}">
        <p14:creationId xmlns:p14="http://schemas.microsoft.com/office/powerpoint/2010/main" val="973586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743D-987C-A543-B19D-9CC7AA706A20}"/>
              </a:ext>
            </a:extLst>
          </p:cNvPr>
          <p:cNvSpPr>
            <a:spLocks noGrp="1"/>
          </p:cNvSpPr>
          <p:nvPr>
            <p:ph type="title"/>
          </p:nvPr>
        </p:nvSpPr>
        <p:spPr/>
        <p:txBody>
          <a:bodyPr>
            <a:normAutofit fontScale="90000"/>
          </a:bodyPr>
          <a:lstStyle/>
          <a:p>
            <a:r>
              <a:rPr lang="en-US" dirty="0"/>
              <a:t>Questions?</a:t>
            </a:r>
          </a:p>
        </p:txBody>
      </p:sp>
      <p:sp>
        <p:nvSpPr>
          <p:cNvPr id="4" name="TextBox 3">
            <a:extLst>
              <a:ext uri="{FF2B5EF4-FFF2-40B4-BE49-F238E27FC236}">
                <a16:creationId xmlns:a16="http://schemas.microsoft.com/office/drawing/2014/main" id="{D57AD0AF-870D-9945-89BD-65A725D17B5B}"/>
              </a:ext>
            </a:extLst>
          </p:cNvPr>
          <p:cNvSpPr txBox="1"/>
          <p:nvPr/>
        </p:nvSpPr>
        <p:spPr>
          <a:xfrm>
            <a:off x="530199" y="1386301"/>
            <a:ext cx="8466656" cy="830997"/>
          </a:xfrm>
          <a:prstGeom prst="rect">
            <a:avLst/>
          </a:prstGeom>
          <a:noFill/>
        </p:spPr>
        <p:txBody>
          <a:bodyPr wrap="square" rtlCol="0">
            <a:spAutoFit/>
          </a:bodyPr>
          <a:lstStyle/>
          <a:p>
            <a:pPr lvl="0"/>
            <a:r>
              <a:rPr lang="en-US" sz="2400" dirty="0">
                <a:latin typeface="Franklin Gothic Book" panose="020B0503020102020204" pitchFamily="34" charset="0"/>
              </a:rPr>
              <a:t>Resources: </a:t>
            </a:r>
          </a:p>
          <a:p>
            <a:pPr lvl="1"/>
            <a:r>
              <a:rPr lang="en-US" sz="2400" dirty="0">
                <a:solidFill>
                  <a:srgbClr val="3661BD"/>
                </a:solidFill>
                <a:latin typeface="Franklin Gothic Book" panose="020B0503020102020204" pitchFamily="34" charset="0"/>
                <a:hlinkClick r:id="rId2">
                  <a:extLst>
                    <a:ext uri="{A12FA001-AC4F-418D-AE19-62706E023703}">
                      <ahyp:hlinkClr xmlns:ahyp="http://schemas.microsoft.com/office/drawing/2018/hyperlinkcolor" val="tx"/>
                    </a:ext>
                  </a:extLst>
                </a:hlinkClick>
              </a:rPr>
              <a:t>https://it.houstonmethodist.org/ambulatory-virtual-care/</a:t>
            </a:r>
            <a:endParaRPr lang="en-US" sz="2400" dirty="0">
              <a:solidFill>
                <a:srgbClr val="3661BD"/>
              </a:solidFill>
              <a:latin typeface="Franklin Gothic Book" panose="020B0503020102020204" pitchFamily="34" charset="0"/>
            </a:endParaRPr>
          </a:p>
        </p:txBody>
      </p:sp>
      <p:pic>
        <p:nvPicPr>
          <p:cNvPr id="6" name="Picture 5">
            <a:extLst>
              <a:ext uri="{FF2B5EF4-FFF2-40B4-BE49-F238E27FC236}">
                <a16:creationId xmlns:a16="http://schemas.microsoft.com/office/drawing/2014/main" id="{26BF635D-76CA-2B4D-B991-A2B26355BA85}"/>
              </a:ext>
            </a:extLst>
          </p:cNvPr>
          <p:cNvPicPr>
            <a:picLocks noChangeAspect="1"/>
          </p:cNvPicPr>
          <p:nvPr/>
        </p:nvPicPr>
        <p:blipFill>
          <a:blip r:embed="rId3"/>
          <a:stretch>
            <a:fillRect/>
          </a:stretch>
        </p:blipFill>
        <p:spPr>
          <a:xfrm>
            <a:off x="1127436" y="2217298"/>
            <a:ext cx="7272181" cy="4580268"/>
          </a:xfrm>
          <a:prstGeom prst="rect">
            <a:avLst/>
          </a:prstGeom>
        </p:spPr>
      </p:pic>
    </p:spTree>
    <p:extLst>
      <p:ext uri="{BB962C8B-B14F-4D97-AF65-F5344CB8AC3E}">
        <p14:creationId xmlns:p14="http://schemas.microsoft.com/office/powerpoint/2010/main" val="1442141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87853"/>
      </p:ext>
    </p:extLst>
  </p:cSld>
  <p:clrMapOvr>
    <a:masterClrMapping/>
  </p:clrMapOvr>
</p:sld>
</file>

<file path=ppt/theme/theme1.xml><?xml version="1.0" encoding="utf-8"?>
<a:theme xmlns:a="http://schemas.openxmlformats.org/drawingml/2006/main" name="HM_PPT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eading-Medicine.pptx" id="{62084398-CD0C-4D76-98C1-FC0CC8457614}" vid="{F63564FE-6585-4253-8649-E4EE4E24E9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1d480373-aff4-4497-bb49-a217bba76a95">CORP-1813442559-1430</_dlc_DocId>
    <_dlc_DocIdUrl xmlns="1d480373-aff4-4497-bb49-a217bba76a95">
      <Url>https://sharepoint.houstonmethodist.org/sites/corp/IT-Communications/_layouts/15/DocIdRedir.aspx?ID=CORP-1813442559-1430</Url>
      <Description>CORP-1813442559-1430</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E6C47EF8313749860E161DC97FA94D" ma:contentTypeVersion="0" ma:contentTypeDescription="Create a new document." ma:contentTypeScope="" ma:versionID="753ed98c91ec274be3572b355aa0114c">
  <xsd:schema xmlns:xsd="http://www.w3.org/2001/XMLSchema" xmlns:xs="http://www.w3.org/2001/XMLSchema" xmlns:p="http://schemas.microsoft.com/office/2006/metadata/properties" xmlns:ns2="1d480373-aff4-4497-bb49-a217bba76a95" targetNamespace="http://schemas.microsoft.com/office/2006/metadata/properties" ma:root="true" ma:fieldsID="1e1d0dbaa60e777e461608ac69e23651" ns2:_="">
    <xsd:import namespace="1d480373-aff4-4497-bb49-a217bba76a95"/>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480373-aff4-4497-bb49-a217bba76a9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9373EFA-AB47-48AD-A9FF-C3E3B55638BB}">
  <ds:schemaRefs>
    <ds:schemaRef ds:uri="http://schemas.microsoft.com/sharepoint/v3/contenttype/forms"/>
  </ds:schemaRefs>
</ds:datastoreItem>
</file>

<file path=customXml/itemProps2.xml><?xml version="1.0" encoding="utf-8"?>
<ds:datastoreItem xmlns:ds="http://schemas.openxmlformats.org/officeDocument/2006/customXml" ds:itemID="{DBECAEF4-2870-4756-995A-700644EA5136}">
  <ds:schemaRefs>
    <ds:schemaRef ds:uri="http://purl.org/dc/elements/1.1/"/>
    <ds:schemaRef ds:uri="http://www.w3.org/XML/1998/namespace"/>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schemas.microsoft.com/office/infopath/2007/PartnerControls"/>
    <ds:schemaRef ds:uri="1d480373-aff4-4497-bb49-a217bba76a95"/>
    <ds:schemaRef ds:uri="http://purl.org/dc/dcmitype/"/>
  </ds:schemaRefs>
</ds:datastoreItem>
</file>

<file path=customXml/itemProps3.xml><?xml version="1.0" encoding="utf-8"?>
<ds:datastoreItem xmlns:ds="http://schemas.openxmlformats.org/officeDocument/2006/customXml" ds:itemID="{D5663C18-B6A8-4BD6-9F13-D39510A5F3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480373-aff4-4497-bb49-a217bba76a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45C5871-F2F7-4D79-B6C8-36DAE415D47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HM_PPT_standard</Template>
  <TotalTime>14744</TotalTime>
  <Words>432</Words>
  <Application>Microsoft Office PowerPoint</Application>
  <PresentationFormat>On-screen Show (4:3)</PresentationFormat>
  <Paragraphs>56</Paragraphs>
  <Slides>11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Franklin Gothic Book</vt:lpstr>
      <vt:lpstr>HM_PPT_Blue</vt:lpstr>
      <vt:lpstr>Staff Telemedicine Training Epic MyChart Video Visits</vt:lpstr>
      <vt:lpstr>Agenda</vt:lpstr>
      <vt:lpstr>Scheduling</vt:lpstr>
      <vt:lpstr>Scheduling</vt:lpstr>
      <vt:lpstr>Patient Preparations</vt:lpstr>
      <vt:lpstr>Patient Preparations</vt:lpstr>
      <vt:lpstr>Troubleshooting Issues</vt:lpstr>
      <vt:lpstr>Billing</vt:lpstr>
      <vt:lpstr>Support</vt:lpstr>
      <vt:lpstr>Questions?</vt:lpstr>
      <vt:lpstr>PowerPoint Presentation</vt:lpstr>
    </vt:vector>
  </TitlesOfParts>
  <Company>TMH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TITLE</dc:title>
  <dc:creator>Hjelmstad, Josh</dc:creator>
  <cp:lastModifiedBy>Kennedy, Andrea L.</cp:lastModifiedBy>
  <cp:revision>184</cp:revision>
  <cp:lastPrinted>2020-03-09T16:49:20Z</cp:lastPrinted>
  <dcterms:created xsi:type="dcterms:W3CDTF">2019-04-08T15:39:11Z</dcterms:created>
  <dcterms:modified xsi:type="dcterms:W3CDTF">2020-10-16T15:41:22Z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0x01010094E6C47EF8313749860E161DC97FA94D</vt:lpwstr>
  </property>
  <property fmtid="{D5CDD505-2E9C-101B-9397-08002B2CF9AE}" pid="3" name="_dlc_DocIdItemGuid">
    <vt:lpwstr>31365b14-d113-40ba-b667-86253dcd5371</vt:lpwstr>
  </property>
</Properties>
</file>