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 bookmarkIdSeed="2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56" r:id="rId5"/>
    <p:sldId id="1437" r:id="rId6"/>
    <p:sldId id="1439" r:id="rId7"/>
    <p:sldId id="1436" r:id="rId8"/>
    <p:sldId id="1435" r:id="rId9"/>
    <p:sldId id="1441" r:id="rId10"/>
    <p:sldId id="262" r:id="rId11"/>
  </p:sldIdLst>
  <p:sldSz cx="9144000" cy="6858000" type="screen4x3"/>
  <p:notesSz cx="7077075" cy="90043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9pPr>
  </p:defaultTextStyle>
  <p:extLst>
    <p:ext uri="{EFAFB233-063F-42B5-8137-9DF3F51BA10A}">
      <p15:sldGuideLst xmlns:p15="http://schemas.microsoft.com/office/powerpoint/2012/main">
        <p15:guide id="1" orient="horz" pos="792" userDrawn="1">
          <p15:clr>
            <a:srgbClr val="A4A3A4"/>
          </p15:clr>
        </p15:guide>
        <p15:guide id="2" pos="43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ngle, Dhanashri (Donna)" initials="ID(" lastIdx="2" clrIdx="0">
    <p:extLst>
      <p:ext uri="{19B8F6BF-5375-455C-9EA6-DF929625EA0E}">
        <p15:presenceInfo xmlns:p15="http://schemas.microsoft.com/office/powerpoint/2012/main" userId="S-1-5-21-13848425-596468484-2028798650-633250" providerId="AD"/>
      </p:ext>
    </p:extLst>
  </p:cmAuthor>
  <p:cmAuthor id="2" name="McSpadden, Angela" initials="MA" lastIdx="3" clrIdx="1">
    <p:extLst>
      <p:ext uri="{19B8F6BF-5375-455C-9EA6-DF929625EA0E}">
        <p15:presenceInfo xmlns:p15="http://schemas.microsoft.com/office/powerpoint/2012/main" userId="S::amcspadden@houstonmethodist.org::44f41980-e9b2-46cd-a364-78853269a85c" providerId="AD"/>
      </p:ext>
    </p:extLst>
  </p:cmAuthor>
  <p:cmAuthor id="3" name="Ingle, Donna" initials="ID" lastIdx="3" clrIdx="2">
    <p:extLst>
      <p:ext uri="{19B8F6BF-5375-455C-9EA6-DF929625EA0E}">
        <p15:presenceInfo xmlns:p15="http://schemas.microsoft.com/office/powerpoint/2012/main" userId="S::dingle2@houstonmethodist.org::28f0e06c-daf7-4ce5-984d-d0e31067d64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3462"/>
    <a:srgbClr val="8D8E8F"/>
    <a:srgbClr val="8E8F90"/>
    <a:srgbClr val="124A7E"/>
    <a:srgbClr val="4A7E00"/>
    <a:srgbClr val="0D2753"/>
    <a:srgbClr val="0E3767"/>
    <a:srgbClr val="0E3664"/>
    <a:srgbClr val="0D3562"/>
    <a:srgbClr val="0E4B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122" autoAdjust="0"/>
    <p:restoredTop sz="96224" autoAdjust="0"/>
  </p:normalViewPr>
  <p:slideViewPr>
    <p:cSldViewPr snapToGrid="0" snapToObjects="1">
      <p:cViewPr varScale="1">
        <p:scale>
          <a:sx n="67" d="100"/>
          <a:sy n="67" d="100"/>
        </p:scale>
        <p:origin x="1744" y="136"/>
      </p:cViewPr>
      <p:guideLst>
        <p:guide orient="horz" pos="792"/>
        <p:guide pos="43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B1BE66-1BEE-4CA5-9036-AA68D6D4634F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</dgm:pt>
    <dgm:pt modelId="{4EFA91EB-03B9-4D1F-B313-D98607CC03EE}">
      <dgm:prSet phldrT="[Text]"/>
      <dgm:spPr/>
      <dgm:t>
        <a:bodyPr/>
        <a:lstStyle/>
        <a:p>
          <a:r>
            <a:rPr lang="en-US" dirty="0"/>
            <a:t>IT Director</a:t>
          </a:r>
        </a:p>
      </dgm:t>
    </dgm:pt>
    <dgm:pt modelId="{5F2F02F3-29D3-4230-B459-8DE7F2668B5B}" type="parTrans" cxnId="{034DAA48-7A51-4DBC-9320-5970A2207D0C}">
      <dgm:prSet/>
      <dgm:spPr/>
      <dgm:t>
        <a:bodyPr/>
        <a:lstStyle/>
        <a:p>
          <a:endParaRPr lang="en-US"/>
        </a:p>
      </dgm:t>
    </dgm:pt>
    <dgm:pt modelId="{8C57A8B6-0204-4173-8BC5-CEC18750CDE7}" type="sibTrans" cxnId="{034DAA48-7A51-4DBC-9320-5970A2207D0C}">
      <dgm:prSet/>
      <dgm:spPr/>
      <dgm:t>
        <a:bodyPr/>
        <a:lstStyle/>
        <a:p>
          <a:endParaRPr lang="en-US"/>
        </a:p>
      </dgm:t>
    </dgm:pt>
    <dgm:pt modelId="{CF557228-F330-4CFC-BA9A-665A18C31658}">
      <dgm:prSet phldrT="[Text]"/>
      <dgm:spPr/>
      <dgm:t>
        <a:bodyPr/>
        <a:lstStyle/>
        <a:p>
          <a:r>
            <a:rPr lang="en-US" dirty="0"/>
            <a:t>Security</a:t>
          </a:r>
        </a:p>
      </dgm:t>
    </dgm:pt>
    <dgm:pt modelId="{3C5A0B17-0133-4BBE-B5F8-BAD246AA064D}" type="parTrans" cxnId="{487C5766-4D93-4C9B-B5A6-931581CF6EBC}">
      <dgm:prSet/>
      <dgm:spPr/>
      <dgm:t>
        <a:bodyPr/>
        <a:lstStyle/>
        <a:p>
          <a:endParaRPr lang="en-US"/>
        </a:p>
      </dgm:t>
    </dgm:pt>
    <dgm:pt modelId="{DDC20F19-E2AC-413A-A405-52B4F092D00B}" type="sibTrans" cxnId="{487C5766-4D93-4C9B-B5A6-931581CF6EBC}">
      <dgm:prSet/>
      <dgm:spPr/>
      <dgm:t>
        <a:bodyPr/>
        <a:lstStyle/>
        <a:p>
          <a:endParaRPr lang="en-US"/>
        </a:p>
      </dgm:t>
    </dgm:pt>
    <dgm:pt modelId="{ED0517AF-A637-4A3F-A8D3-E35621223846}">
      <dgm:prSet phldrT="[Text]"/>
      <dgm:spPr/>
      <dgm:t>
        <a:bodyPr/>
        <a:lstStyle/>
        <a:p>
          <a:r>
            <a:rPr lang="en-US" dirty="0"/>
            <a:t>IT VP</a:t>
          </a:r>
        </a:p>
      </dgm:t>
    </dgm:pt>
    <dgm:pt modelId="{10A01069-C004-479F-94A3-19FB331D2E87}" type="parTrans" cxnId="{4D76F9CA-2DAE-47F6-A68A-CB8B8F2CEC64}">
      <dgm:prSet/>
      <dgm:spPr/>
      <dgm:t>
        <a:bodyPr/>
        <a:lstStyle/>
        <a:p>
          <a:endParaRPr lang="en-US"/>
        </a:p>
      </dgm:t>
    </dgm:pt>
    <dgm:pt modelId="{168D1C41-D43E-444A-A7C4-E5BBF1A62C98}" type="sibTrans" cxnId="{4D76F9CA-2DAE-47F6-A68A-CB8B8F2CEC64}">
      <dgm:prSet/>
      <dgm:spPr/>
      <dgm:t>
        <a:bodyPr/>
        <a:lstStyle/>
        <a:p>
          <a:endParaRPr lang="en-US"/>
        </a:p>
      </dgm:t>
    </dgm:pt>
    <dgm:pt modelId="{E83915DA-4A12-4B91-AC9C-F16708BA937C}">
      <dgm:prSet phldrT="[Text]"/>
      <dgm:spPr/>
      <dgm:t>
        <a:bodyPr/>
        <a:lstStyle/>
        <a:p>
          <a:r>
            <a:rPr lang="en-US" dirty="0"/>
            <a:t>Infra.</a:t>
          </a:r>
        </a:p>
      </dgm:t>
    </dgm:pt>
    <dgm:pt modelId="{50B8A43D-0015-4D15-8323-8D0F0F2B7451}" type="parTrans" cxnId="{DEF91133-8CE0-427A-BCE2-5B86FB6A0374}">
      <dgm:prSet/>
      <dgm:spPr/>
      <dgm:t>
        <a:bodyPr/>
        <a:lstStyle/>
        <a:p>
          <a:endParaRPr lang="en-US"/>
        </a:p>
      </dgm:t>
    </dgm:pt>
    <dgm:pt modelId="{370FCEE6-579C-47B4-B233-3D848E6E9151}" type="sibTrans" cxnId="{DEF91133-8CE0-427A-BCE2-5B86FB6A0374}">
      <dgm:prSet/>
      <dgm:spPr/>
      <dgm:t>
        <a:bodyPr/>
        <a:lstStyle/>
        <a:p>
          <a:endParaRPr lang="en-US"/>
        </a:p>
      </dgm:t>
    </dgm:pt>
    <dgm:pt modelId="{103E6DCB-F59F-4ABD-B86E-C5F50932F5CB}">
      <dgm:prSet phldrT="[Text]"/>
      <dgm:spPr/>
      <dgm:t>
        <a:bodyPr/>
        <a:lstStyle/>
        <a:p>
          <a:r>
            <a:rPr lang="en-US" dirty="0"/>
            <a:t>Risk</a:t>
          </a:r>
        </a:p>
      </dgm:t>
    </dgm:pt>
    <dgm:pt modelId="{7ABBF61E-DD33-465A-A9C7-16BB6B6ED44D}" type="parTrans" cxnId="{D61AC35F-9B08-46E8-9C3D-410FC78C389F}">
      <dgm:prSet/>
      <dgm:spPr/>
      <dgm:t>
        <a:bodyPr/>
        <a:lstStyle/>
        <a:p>
          <a:endParaRPr lang="en-US"/>
        </a:p>
      </dgm:t>
    </dgm:pt>
    <dgm:pt modelId="{FFC3EAD3-FCC2-48C3-B26F-96BADF50D319}" type="sibTrans" cxnId="{D61AC35F-9B08-46E8-9C3D-410FC78C389F}">
      <dgm:prSet/>
      <dgm:spPr/>
      <dgm:t>
        <a:bodyPr/>
        <a:lstStyle/>
        <a:p>
          <a:endParaRPr lang="en-US"/>
        </a:p>
      </dgm:t>
    </dgm:pt>
    <dgm:pt modelId="{CB7A62D7-235D-4DAD-9365-ACF9C7B7360B}">
      <dgm:prSet phldrT="[Text]"/>
      <dgm:spPr/>
      <dgm:t>
        <a:bodyPr/>
        <a:lstStyle/>
        <a:p>
          <a:r>
            <a:rPr lang="en-US" dirty="0"/>
            <a:t>Legal</a:t>
          </a:r>
        </a:p>
      </dgm:t>
    </dgm:pt>
    <dgm:pt modelId="{611C3AE8-71FE-469E-99C3-D0B0658D169A}" type="parTrans" cxnId="{09E96532-1442-4EDE-A187-66BEF0FA9CA3}">
      <dgm:prSet/>
      <dgm:spPr/>
      <dgm:t>
        <a:bodyPr/>
        <a:lstStyle/>
        <a:p>
          <a:endParaRPr lang="en-US"/>
        </a:p>
      </dgm:t>
    </dgm:pt>
    <dgm:pt modelId="{0B42AD5B-8DE0-4B28-A045-DF3633BE0C94}" type="sibTrans" cxnId="{09E96532-1442-4EDE-A187-66BEF0FA9CA3}">
      <dgm:prSet/>
      <dgm:spPr/>
      <dgm:t>
        <a:bodyPr/>
        <a:lstStyle/>
        <a:p>
          <a:endParaRPr lang="en-US"/>
        </a:p>
      </dgm:t>
    </dgm:pt>
    <dgm:pt modelId="{E793915D-0C06-4BBF-A4FD-0023899A5A01}">
      <dgm:prSet phldrT="[Text]"/>
      <dgm:spPr/>
      <dgm:t>
        <a:bodyPr/>
        <a:lstStyle/>
        <a:p>
          <a:r>
            <a:rPr lang="en-US" dirty="0"/>
            <a:t>Vendor</a:t>
          </a:r>
        </a:p>
      </dgm:t>
    </dgm:pt>
    <dgm:pt modelId="{01E76F38-47D2-4F3E-ACEB-82A82BF5D79E}" type="parTrans" cxnId="{1D9BD19B-DBA4-4D7B-A0CA-10A8C48B5A56}">
      <dgm:prSet/>
      <dgm:spPr/>
      <dgm:t>
        <a:bodyPr/>
        <a:lstStyle/>
        <a:p>
          <a:endParaRPr lang="en-US"/>
        </a:p>
      </dgm:t>
    </dgm:pt>
    <dgm:pt modelId="{61590CBA-63BC-4A72-A363-94B8E6B7B1FB}" type="sibTrans" cxnId="{1D9BD19B-DBA4-4D7B-A0CA-10A8C48B5A56}">
      <dgm:prSet/>
      <dgm:spPr/>
      <dgm:t>
        <a:bodyPr/>
        <a:lstStyle/>
        <a:p>
          <a:endParaRPr lang="en-US"/>
        </a:p>
      </dgm:t>
    </dgm:pt>
    <dgm:pt modelId="{B95E6AF1-8750-4AEB-B12B-70BD0F0D6F7A}" type="pres">
      <dgm:prSet presAssocID="{C5B1BE66-1BEE-4CA5-9036-AA68D6D4634F}" presName="rootnode" presStyleCnt="0">
        <dgm:presLayoutVars>
          <dgm:chMax/>
          <dgm:chPref/>
          <dgm:dir/>
          <dgm:animLvl val="lvl"/>
        </dgm:presLayoutVars>
      </dgm:prSet>
      <dgm:spPr/>
    </dgm:pt>
    <dgm:pt modelId="{0FB37CE0-E6FD-4681-94E4-974725C4E22B}" type="pres">
      <dgm:prSet presAssocID="{4EFA91EB-03B9-4D1F-B313-D98607CC03EE}" presName="composite" presStyleCnt="0"/>
      <dgm:spPr/>
    </dgm:pt>
    <dgm:pt modelId="{84960424-108A-4EF3-B911-36C84661469C}" type="pres">
      <dgm:prSet presAssocID="{4EFA91EB-03B9-4D1F-B313-D98607CC03EE}" presName="bentUpArrow1" presStyleLbl="alignImgPlace1" presStyleIdx="0" presStyleCnt="6"/>
      <dgm:spPr/>
    </dgm:pt>
    <dgm:pt modelId="{0C53D934-E382-4ABC-87C7-A969A0386BA0}" type="pres">
      <dgm:prSet presAssocID="{4EFA91EB-03B9-4D1F-B313-D98607CC03EE}" presName="ParentText" presStyleLbl="node1" presStyleIdx="0" presStyleCnt="7">
        <dgm:presLayoutVars>
          <dgm:chMax val="1"/>
          <dgm:chPref val="1"/>
          <dgm:bulletEnabled val="1"/>
        </dgm:presLayoutVars>
      </dgm:prSet>
      <dgm:spPr/>
    </dgm:pt>
    <dgm:pt modelId="{D05B90CD-668D-4D78-9978-14F5A95B885C}" type="pres">
      <dgm:prSet presAssocID="{4EFA91EB-03B9-4D1F-B313-D98607CC03EE}" presName="ChildText" presStyleLbl="revTx" presStyleIdx="0" presStyleCnt="6">
        <dgm:presLayoutVars>
          <dgm:chMax val="0"/>
          <dgm:chPref val="0"/>
          <dgm:bulletEnabled val="1"/>
        </dgm:presLayoutVars>
      </dgm:prSet>
      <dgm:spPr/>
    </dgm:pt>
    <dgm:pt modelId="{07DD80F8-0974-4B58-AF8C-3E2468AFA12A}" type="pres">
      <dgm:prSet presAssocID="{8C57A8B6-0204-4173-8BC5-CEC18750CDE7}" presName="sibTrans" presStyleCnt="0"/>
      <dgm:spPr/>
    </dgm:pt>
    <dgm:pt modelId="{A4DCCC71-4584-4E94-877E-A11577E17457}" type="pres">
      <dgm:prSet presAssocID="{CF557228-F330-4CFC-BA9A-665A18C31658}" presName="composite" presStyleCnt="0"/>
      <dgm:spPr/>
    </dgm:pt>
    <dgm:pt modelId="{68FCCA0D-FB3F-4746-AC76-4392D8E7A739}" type="pres">
      <dgm:prSet presAssocID="{CF557228-F330-4CFC-BA9A-665A18C31658}" presName="bentUpArrow1" presStyleLbl="alignImgPlace1" presStyleIdx="1" presStyleCnt="6"/>
      <dgm:spPr/>
    </dgm:pt>
    <dgm:pt modelId="{321A68B2-D387-49CC-B7F1-30B41579F917}" type="pres">
      <dgm:prSet presAssocID="{CF557228-F330-4CFC-BA9A-665A18C31658}" presName="ParentText" presStyleLbl="node1" presStyleIdx="1" presStyleCnt="7">
        <dgm:presLayoutVars>
          <dgm:chMax val="1"/>
          <dgm:chPref val="1"/>
          <dgm:bulletEnabled val="1"/>
        </dgm:presLayoutVars>
      </dgm:prSet>
      <dgm:spPr/>
    </dgm:pt>
    <dgm:pt modelId="{F50B19FA-E5CE-44DE-A8DD-54D13C0705ED}" type="pres">
      <dgm:prSet presAssocID="{CF557228-F330-4CFC-BA9A-665A18C31658}" presName="ChildText" presStyleLbl="revTx" presStyleIdx="1" presStyleCnt="6">
        <dgm:presLayoutVars>
          <dgm:chMax val="0"/>
          <dgm:chPref val="0"/>
          <dgm:bulletEnabled val="1"/>
        </dgm:presLayoutVars>
      </dgm:prSet>
      <dgm:spPr/>
    </dgm:pt>
    <dgm:pt modelId="{E0497C65-7111-486E-9F18-DCB70A5F837D}" type="pres">
      <dgm:prSet presAssocID="{DDC20F19-E2AC-413A-A405-52B4F092D00B}" presName="sibTrans" presStyleCnt="0"/>
      <dgm:spPr/>
    </dgm:pt>
    <dgm:pt modelId="{59123B7F-637E-4152-939E-BDB87AE02042}" type="pres">
      <dgm:prSet presAssocID="{E83915DA-4A12-4B91-AC9C-F16708BA937C}" presName="composite" presStyleCnt="0"/>
      <dgm:spPr/>
    </dgm:pt>
    <dgm:pt modelId="{069CADFE-6F1F-47BD-9AFD-697411E725C9}" type="pres">
      <dgm:prSet presAssocID="{E83915DA-4A12-4B91-AC9C-F16708BA937C}" presName="bentUpArrow1" presStyleLbl="alignImgPlace1" presStyleIdx="2" presStyleCnt="6"/>
      <dgm:spPr/>
    </dgm:pt>
    <dgm:pt modelId="{A344A3CE-714D-4B1D-A4F2-D39F84BC220A}" type="pres">
      <dgm:prSet presAssocID="{E83915DA-4A12-4B91-AC9C-F16708BA937C}" presName="ParentText" presStyleLbl="node1" presStyleIdx="2" presStyleCnt="7">
        <dgm:presLayoutVars>
          <dgm:chMax val="1"/>
          <dgm:chPref val="1"/>
          <dgm:bulletEnabled val="1"/>
        </dgm:presLayoutVars>
      </dgm:prSet>
      <dgm:spPr/>
    </dgm:pt>
    <dgm:pt modelId="{A2413B3C-4DDA-459E-BE65-346C8BA26935}" type="pres">
      <dgm:prSet presAssocID="{E83915DA-4A12-4B91-AC9C-F16708BA937C}" presName="ChildText" presStyleLbl="revTx" presStyleIdx="2" presStyleCnt="6">
        <dgm:presLayoutVars>
          <dgm:chMax val="0"/>
          <dgm:chPref val="0"/>
          <dgm:bulletEnabled val="1"/>
        </dgm:presLayoutVars>
      </dgm:prSet>
      <dgm:spPr/>
    </dgm:pt>
    <dgm:pt modelId="{839C2473-58BA-483E-9A8A-02BC242F7BAB}" type="pres">
      <dgm:prSet presAssocID="{370FCEE6-579C-47B4-B233-3D848E6E9151}" presName="sibTrans" presStyleCnt="0"/>
      <dgm:spPr/>
    </dgm:pt>
    <dgm:pt modelId="{947F6E35-60BE-4A34-B205-3734F2F8E705}" type="pres">
      <dgm:prSet presAssocID="{ED0517AF-A637-4A3F-A8D3-E35621223846}" presName="composite" presStyleCnt="0"/>
      <dgm:spPr/>
    </dgm:pt>
    <dgm:pt modelId="{04BE5AAC-0B23-4CAC-8D43-E8F17B5DE883}" type="pres">
      <dgm:prSet presAssocID="{ED0517AF-A637-4A3F-A8D3-E35621223846}" presName="bentUpArrow1" presStyleLbl="alignImgPlace1" presStyleIdx="3" presStyleCnt="6"/>
      <dgm:spPr/>
    </dgm:pt>
    <dgm:pt modelId="{E7542DB9-6359-4433-BE9B-4DE96D277CC0}" type="pres">
      <dgm:prSet presAssocID="{ED0517AF-A637-4A3F-A8D3-E35621223846}" presName="ParentText" presStyleLbl="node1" presStyleIdx="3" presStyleCnt="7">
        <dgm:presLayoutVars>
          <dgm:chMax val="1"/>
          <dgm:chPref val="1"/>
          <dgm:bulletEnabled val="1"/>
        </dgm:presLayoutVars>
      </dgm:prSet>
      <dgm:spPr/>
    </dgm:pt>
    <dgm:pt modelId="{05CE2106-211D-4299-9FB0-E6DDAC7238D1}" type="pres">
      <dgm:prSet presAssocID="{ED0517AF-A637-4A3F-A8D3-E35621223846}" presName="ChildText" presStyleLbl="revTx" presStyleIdx="3" presStyleCnt="6">
        <dgm:presLayoutVars>
          <dgm:chMax val="0"/>
          <dgm:chPref val="0"/>
          <dgm:bulletEnabled val="1"/>
        </dgm:presLayoutVars>
      </dgm:prSet>
      <dgm:spPr/>
    </dgm:pt>
    <dgm:pt modelId="{1BAF0C01-4A01-4104-858E-1689854B2444}" type="pres">
      <dgm:prSet presAssocID="{168D1C41-D43E-444A-A7C4-E5BBF1A62C98}" presName="sibTrans" presStyleCnt="0"/>
      <dgm:spPr/>
    </dgm:pt>
    <dgm:pt modelId="{F107711E-96F6-4681-A28D-B4CBA058551E}" type="pres">
      <dgm:prSet presAssocID="{103E6DCB-F59F-4ABD-B86E-C5F50932F5CB}" presName="composite" presStyleCnt="0"/>
      <dgm:spPr/>
    </dgm:pt>
    <dgm:pt modelId="{A3A53793-8773-44E9-9298-78D467F03AD1}" type="pres">
      <dgm:prSet presAssocID="{103E6DCB-F59F-4ABD-B86E-C5F50932F5CB}" presName="bentUpArrow1" presStyleLbl="alignImgPlace1" presStyleIdx="4" presStyleCnt="6"/>
      <dgm:spPr/>
    </dgm:pt>
    <dgm:pt modelId="{7A221027-1ACE-4867-99B3-FBA9591F00C7}" type="pres">
      <dgm:prSet presAssocID="{103E6DCB-F59F-4ABD-B86E-C5F50932F5CB}" presName="ParentText" presStyleLbl="node1" presStyleIdx="4" presStyleCnt="7">
        <dgm:presLayoutVars>
          <dgm:chMax val="1"/>
          <dgm:chPref val="1"/>
          <dgm:bulletEnabled val="1"/>
        </dgm:presLayoutVars>
      </dgm:prSet>
      <dgm:spPr/>
    </dgm:pt>
    <dgm:pt modelId="{66CBBE49-B032-4F5B-B39B-921989173D2B}" type="pres">
      <dgm:prSet presAssocID="{103E6DCB-F59F-4ABD-B86E-C5F50932F5CB}" presName="ChildText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EF1F29A5-CE21-4B64-B719-9126341B615A}" type="pres">
      <dgm:prSet presAssocID="{FFC3EAD3-FCC2-48C3-B26F-96BADF50D319}" presName="sibTrans" presStyleCnt="0"/>
      <dgm:spPr/>
    </dgm:pt>
    <dgm:pt modelId="{7D0386B0-A6E0-44FA-822A-639CE1A2FB41}" type="pres">
      <dgm:prSet presAssocID="{CB7A62D7-235D-4DAD-9365-ACF9C7B7360B}" presName="composite" presStyleCnt="0"/>
      <dgm:spPr/>
    </dgm:pt>
    <dgm:pt modelId="{EB9CDDCC-4DD9-4F8A-BA4D-7FA6CD3C2793}" type="pres">
      <dgm:prSet presAssocID="{CB7A62D7-235D-4DAD-9365-ACF9C7B7360B}" presName="bentUpArrow1" presStyleLbl="alignImgPlace1" presStyleIdx="5" presStyleCnt="6"/>
      <dgm:spPr/>
    </dgm:pt>
    <dgm:pt modelId="{81576146-518D-46D6-82F8-6EBF41250077}" type="pres">
      <dgm:prSet presAssocID="{CB7A62D7-235D-4DAD-9365-ACF9C7B7360B}" presName="ParentText" presStyleLbl="node1" presStyleIdx="5" presStyleCnt="7">
        <dgm:presLayoutVars>
          <dgm:chMax val="1"/>
          <dgm:chPref val="1"/>
          <dgm:bulletEnabled val="1"/>
        </dgm:presLayoutVars>
      </dgm:prSet>
      <dgm:spPr/>
    </dgm:pt>
    <dgm:pt modelId="{9962017A-2E73-42E9-B4C2-E833ADD3EFA1}" type="pres">
      <dgm:prSet presAssocID="{CB7A62D7-235D-4DAD-9365-ACF9C7B7360B}" presName="ChildText" presStyleLbl="revTx" presStyleIdx="5" presStyleCnt="6">
        <dgm:presLayoutVars>
          <dgm:chMax val="0"/>
          <dgm:chPref val="0"/>
          <dgm:bulletEnabled val="1"/>
        </dgm:presLayoutVars>
      </dgm:prSet>
      <dgm:spPr/>
    </dgm:pt>
    <dgm:pt modelId="{912BD708-38E3-42E8-9B78-1F399D64DBF5}" type="pres">
      <dgm:prSet presAssocID="{0B42AD5B-8DE0-4B28-A045-DF3633BE0C94}" presName="sibTrans" presStyleCnt="0"/>
      <dgm:spPr/>
    </dgm:pt>
    <dgm:pt modelId="{A3B57B2D-7F6C-4A42-9380-E7E6EF1A5BF7}" type="pres">
      <dgm:prSet presAssocID="{E793915D-0C06-4BBF-A4FD-0023899A5A01}" presName="composite" presStyleCnt="0"/>
      <dgm:spPr/>
    </dgm:pt>
    <dgm:pt modelId="{F433DDED-14D1-48B1-9394-6AED8BA19EEE}" type="pres">
      <dgm:prSet presAssocID="{E793915D-0C06-4BBF-A4FD-0023899A5A01}" presName="ParentText" presStyleLbl="node1" presStyleIdx="6" presStyleCnt="7">
        <dgm:presLayoutVars>
          <dgm:chMax val="1"/>
          <dgm:chPref val="1"/>
          <dgm:bulletEnabled val="1"/>
        </dgm:presLayoutVars>
      </dgm:prSet>
      <dgm:spPr/>
    </dgm:pt>
  </dgm:ptLst>
  <dgm:cxnLst>
    <dgm:cxn modelId="{B8E80514-E9C8-4C15-AE86-05945921278F}" type="presOf" srcId="{E83915DA-4A12-4B91-AC9C-F16708BA937C}" destId="{A344A3CE-714D-4B1D-A4F2-D39F84BC220A}" srcOrd="0" destOrd="0" presId="urn:microsoft.com/office/officeart/2005/8/layout/StepDownProcess"/>
    <dgm:cxn modelId="{09E96532-1442-4EDE-A187-66BEF0FA9CA3}" srcId="{C5B1BE66-1BEE-4CA5-9036-AA68D6D4634F}" destId="{CB7A62D7-235D-4DAD-9365-ACF9C7B7360B}" srcOrd="5" destOrd="0" parTransId="{611C3AE8-71FE-469E-99C3-D0B0658D169A}" sibTransId="{0B42AD5B-8DE0-4B28-A045-DF3633BE0C94}"/>
    <dgm:cxn modelId="{DEF91133-8CE0-427A-BCE2-5B86FB6A0374}" srcId="{C5B1BE66-1BEE-4CA5-9036-AA68D6D4634F}" destId="{E83915DA-4A12-4B91-AC9C-F16708BA937C}" srcOrd="2" destOrd="0" parTransId="{50B8A43D-0015-4D15-8323-8D0F0F2B7451}" sibTransId="{370FCEE6-579C-47B4-B233-3D848E6E9151}"/>
    <dgm:cxn modelId="{F48D3337-751A-4342-BB0F-601AF8E89A9B}" type="presOf" srcId="{CF557228-F330-4CFC-BA9A-665A18C31658}" destId="{321A68B2-D387-49CC-B7F1-30B41579F917}" srcOrd="0" destOrd="0" presId="urn:microsoft.com/office/officeart/2005/8/layout/StepDownProcess"/>
    <dgm:cxn modelId="{D61AC35F-9B08-46E8-9C3D-410FC78C389F}" srcId="{C5B1BE66-1BEE-4CA5-9036-AA68D6D4634F}" destId="{103E6DCB-F59F-4ABD-B86E-C5F50932F5CB}" srcOrd="4" destOrd="0" parTransId="{7ABBF61E-DD33-465A-A9C7-16BB6B6ED44D}" sibTransId="{FFC3EAD3-FCC2-48C3-B26F-96BADF50D319}"/>
    <dgm:cxn modelId="{487C5766-4D93-4C9B-B5A6-931581CF6EBC}" srcId="{C5B1BE66-1BEE-4CA5-9036-AA68D6D4634F}" destId="{CF557228-F330-4CFC-BA9A-665A18C31658}" srcOrd="1" destOrd="0" parTransId="{3C5A0B17-0133-4BBE-B5F8-BAD246AA064D}" sibTransId="{DDC20F19-E2AC-413A-A405-52B4F092D00B}"/>
    <dgm:cxn modelId="{034DAA48-7A51-4DBC-9320-5970A2207D0C}" srcId="{C5B1BE66-1BEE-4CA5-9036-AA68D6D4634F}" destId="{4EFA91EB-03B9-4D1F-B313-D98607CC03EE}" srcOrd="0" destOrd="0" parTransId="{5F2F02F3-29D3-4230-B459-8DE7F2668B5B}" sibTransId="{8C57A8B6-0204-4173-8BC5-CEC18750CDE7}"/>
    <dgm:cxn modelId="{37F42D53-4E64-474F-8A67-C777EAD809A1}" type="presOf" srcId="{E793915D-0C06-4BBF-A4FD-0023899A5A01}" destId="{F433DDED-14D1-48B1-9394-6AED8BA19EEE}" srcOrd="0" destOrd="0" presId="urn:microsoft.com/office/officeart/2005/8/layout/StepDownProcess"/>
    <dgm:cxn modelId="{BFB5DB56-65DF-40DC-B096-6BE12AA7B02A}" type="presOf" srcId="{4EFA91EB-03B9-4D1F-B313-D98607CC03EE}" destId="{0C53D934-E382-4ABC-87C7-A969A0386BA0}" srcOrd="0" destOrd="0" presId="urn:microsoft.com/office/officeart/2005/8/layout/StepDownProcess"/>
    <dgm:cxn modelId="{1D9BD19B-DBA4-4D7B-A0CA-10A8C48B5A56}" srcId="{C5B1BE66-1BEE-4CA5-9036-AA68D6D4634F}" destId="{E793915D-0C06-4BBF-A4FD-0023899A5A01}" srcOrd="6" destOrd="0" parTransId="{01E76F38-47D2-4F3E-ACEB-82A82BF5D79E}" sibTransId="{61590CBA-63BC-4A72-A363-94B8E6B7B1FB}"/>
    <dgm:cxn modelId="{FDE4E2A7-C485-446B-BDBB-7EADB81469B6}" type="presOf" srcId="{C5B1BE66-1BEE-4CA5-9036-AA68D6D4634F}" destId="{B95E6AF1-8750-4AEB-B12B-70BD0F0D6F7A}" srcOrd="0" destOrd="0" presId="urn:microsoft.com/office/officeart/2005/8/layout/StepDownProcess"/>
    <dgm:cxn modelId="{880A1CAA-5F27-429F-912F-8F55869447FA}" type="presOf" srcId="{CB7A62D7-235D-4DAD-9365-ACF9C7B7360B}" destId="{81576146-518D-46D6-82F8-6EBF41250077}" srcOrd="0" destOrd="0" presId="urn:microsoft.com/office/officeart/2005/8/layout/StepDownProcess"/>
    <dgm:cxn modelId="{65C91FC0-76A3-4E97-88F4-6834340458B8}" type="presOf" srcId="{ED0517AF-A637-4A3F-A8D3-E35621223846}" destId="{E7542DB9-6359-4433-BE9B-4DE96D277CC0}" srcOrd="0" destOrd="0" presId="urn:microsoft.com/office/officeart/2005/8/layout/StepDownProcess"/>
    <dgm:cxn modelId="{4D76F9CA-2DAE-47F6-A68A-CB8B8F2CEC64}" srcId="{C5B1BE66-1BEE-4CA5-9036-AA68D6D4634F}" destId="{ED0517AF-A637-4A3F-A8D3-E35621223846}" srcOrd="3" destOrd="0" parTransId="{10A01069-C004-479F-94A3-19FB331D2E87}" sibTransId="{168D1C41-D43E-444A-A7C4-E5BBF1A62C98}"/>
    <dgm:cxn modelId="{34FF51CB-1240-4881-8B2D-D8849D5912F9}" type="presOf" srcId="{103E6DCB-F59F-4ABD-B86E-C5F50932F5CB}" destId="{7A221027-1ACE-4867-99B3-FBA9591F00C7}" srcOrd="0" destOrd="0" presId="urn:microsoft.com/office/officeart/2005/8/layout/StepDownProcess"/>
    <dgm:cxn modelId="{3D5C0BB0-6FBF-44F5-A721-E73A49A8F20C}" type="presParOf" srcId="{B95E6AF1-8750-4AEB-B12B-70BD0F0D6F7A}" destId="{0FB37CE0-E6FD-4681-94E4-974725C4E22B}" srcOrd="0" destOrd="0" presId="urn:microsoft.com/office/officeart/2005/8/layout/StepDownProcess"/>
    <dgm:cxn modelId="{9D88A5A3-D2B1-4C9D-8D2D-8885F1A9FCDF}" type="presParOf" srcId="{0FB37CE0-E6FD-4681-94E4-974725C4E22B}" destId="{84960424-108A-4EF3-B911-36C84661469C}" srcOrd="0" destOrd="0" presId="urn:microsoft.com/office/officeart/2005/8/layout/StepDownProcess"/>
    <dgm:cxn modelId="{29D848F8-A4F9-48A7-872E-B8921003DB0A}" type="presParOf" srcId="{0FB37CE0-E6FD-4681-94E4-974725C4E22B}" destId="{0C53D934-E382-4ABC-87C7-A969A0386BA0}" srcOrd="1" destOrd="0" presId="urn:microsoft.com/office/officeart/2005/8/layout/StepDownProcess"/>
    <dgm:cxn modelId="{20E2F6B2-46D6-4921-986E-C1AF983285A5}" type="presParOf" srcId="{0FB37CE0-E6FD-4681-94E4-974725C4E22B}" destId="{D05B90CD-668D-4D78-9978-14F5A95B885C}" srcOrd="2" destOrd="0" presId="urn:microsoft.com/office/officeart/2005/8/layout/StepDownProcess"/>
    <dgm:cxn modelId="{65EE259C-E0CD-4D4A-8806-8E56A9318FA9}" type="presParOf" srcId="{B95E6AF1-8750-4AEB-B12B-70BD0F0D6F7A}" destId="{07DD80F8-0974-4B58-AF8C-3E2468AFA12A}" srcOrd="1" destOrd="0" presId="urn:microsoft.com/office/officeart/2005/8/layout/StepDownProcess"/>
    <dgm:cxn modelId="{A3F1A192-185F-44E6-B9AA-5F6C69017FF3}" type="presParOf" srcId="{B95E6AF1-8750-4AEB-B12B-70BD0F0D6F7A}" destId="{A4DCCC71-4584-4E94-877E-A11577E17457}" srcOrd="2" destOrd="0" presId="urn:microsoft.com/office/officeart/2005/8/layout/StepDownProcess"/>
    <dgm:cxn modelId="{0FB45F98-2A03-4964-8FB7-498529EC7E0C}" type="presParOf" srcId="{A4DCCC71-4584-4E94-877E-A11577E17457}" destId="{68FCCA0D-FB3F-4746-AC76-4392D8E7A739}" srcOrd="0" destOrd="0" presId="urn:microsoft.com/office/officeart/2005/8/layout/StepDownProcess"/>
    <dgm:cxn modelId="{54B3097B-765B-4893-91EC-F384D373E307}" type="presParOf" srcId="{A4DCCC71-4584-4E94-877E-A11577E17457}" destId="{321A68B2-D387-49CC-B7F1-30B41579F917}" srcOrd="1" destOrd="0" presId="urn:microsoft.com/office/officeart/2005/8/layout/StepDownProcess"/>
    <dgm:cxn modelId="{9106033C-E162-49C9-AED4-0FD9879D335C}" type="presParOf" srcId="{A4DCCC71-4584-4E94-877E-A11577E17457}" destId="{F50B19FA-E5CE-44DE-A8DD-54D13C0705ED}" srcOrd="2" destOrd="0" presId="urn:microsoft.com/office/officeart/2005/8/layout/StepDownProcess"/>
    <dgm:cxn modelId="{635477D6-75F8-48CF-8AF0-9570DA82E407}" type="presParOf" srcId="{B95E6AF1-8750-4AEB-B12B-70BD0F0D6F7A}" destId="{E0497C65-7111-486E-9F18-DCB70A5F837D}" srcOrd="3" destOrd="0" presId="urn:microsoft.com/office/officeart/2005/8/layout/StepDownProcess"/>
    <dgm:cxn modelId="{4DACCF48-2025-40F8-A928-685DE3E44125}" type="presParOf" srcId="{B95E6AF1-8750-4AEB-B12B-70BD0F0D6F7A}" destId="{59123B7F-637E-4152-939E-BDB87AE02042}" srcOrd="4" destOrd="0" presId="urn:microsoft.com/office/officeart/2005/8/layout/StepDownProcess"/>
    <dgm:cxn modelId="{3187CDDC-16D8-4BEC-8E60-E9C18BD6475E}" type="presParOf" srcId="{59123B7F-637E-4152-939E-BDB87AE02042}" destId="{069CADFE-6F1F-47BD-9AFD-697411E725C9}" srcOrd="0" destOrd="0" presId="urn:microsoft.com/office/officeart/2005/8/layout/StepDownProcess"/>
    <dgm:cxn modelId="{E80AB35E-71AF-4033-8BDE-BB2A0FA12817}" type="presParOf" srcId="{59123B7F-637E-4152-939E-BDB87AE02042}" destId="{A344A3CE-714D-4B1D-A4F2-D39F84BC220A}" srcOrd="1" destOrd="0" presId="urn:microsoft.com/office/officeart/2005/8/layout/StepDownProcess"/>
    <dgm:cxn modelId="{CFE1F80D-B80B-41C5-BF76-74CE93DD85C9}" type="presParOf" srcId="{59123B7F-637E-4152-939E-BDB87AE02042}" destId="{A2413B3C-4DDA-459E-BE65-346C8BA26935}" srcOrd="2" destOrd="0" presId="urn:microsoft.com/office/officeart/2005/8/layout/StepDownProcess"/>
    <dgm:cxn modelId="{4C474827-2D85-4692-B3C9-7BB85927FD7B}" type="presParOf" srcId="{B95E6AF1-8750-4AEB-B12B-70BD0F0D6F7A}" destId="{839C2473-58BA-483E-9A8A-02BC242F7BAB}" srcOrd="5" destOrd="0" presId="urn:microsoft.com/office/officeart/2005/8/layout/StepDownProcess"/>
    <dgm:cxn modelId="{5702742E-5A52-4026-A65B-C386FB51803D}" type="presParOf" srcId="{B95E6AF1-8750-4AEB-B12B-70BD0F0D6F7A}" destId="{947F6E35-60BE-4A34-B205-3734F2F8E705}" srcOrd="6" destOrd="0" presId="urn:microsoft.com/office/officeart/2005/8/layout/StepDownProcess"/>
    <dgm:cxn modelId="{3E03ECE7-7B7B-4B61-9056-69EB360C5351}" type="presParOf" srcId="{947F6E35-60BE-4A34-B205-3734F2F8E705}" destId="{04BE5AAC-0B23-4CAC-8D43-E8F17B5DE883}" srcOrd="0" destOrd="0" presId="urn:microsoft.com/office/officeart/2005/8/layout/StepDownProcess"/>
    <dgm:cxn modelId="{B06F2946-2B06-4879-B999-46035F3D9069}" type="presParOf" srcId="{947F6E35-60BE-4A34-B205-3734F2F8E705}" destId="{E7542DB9-6359-4433-BE9B-4DE96D277CC0}" srcOrd="1" destOrd="0" presId="urn:microsoft.com/office/officeart/2005/8/layout/StepDownProcess"/>
    <dgm:cxn modelId="{880D175E-A0DA-4B86-AADD-95CB18B69EEF}" type="presParOf" srcId="{947F6E35-60BE-4A34-B205-3734F2F8E705}" destId="{05CE2106-211D-4299-9FB0-E6DDAC7238D1}" srcOrd="2" destOrd="0" presId="urn:microsoft.com/office/officeart/2005/8/layout/StepDownProcess"/>
    <dgm:cxn modelId="{00364142-8675-4733-A148-3848A9FDBB06}" type="presParOf" srcId="{B95E6AF1-8750-4AEB-B12B-70BD0F0D6F7A}" destId="{1BAF0C01-4A01-4104-858E-1689854B2444}" srcOrd="7" destOrd="0" presId="urn:microsoft.com/office/officeart/2005/8/layout/StepDownProcess"/>
    <dgm:cxn modelId="{BF68B701-21B0-410D-9241-FF429F871A4A}" type="presParOf" srcId="{B95E6AF1-8750-4AEB-B12B-70BD0F0D6F7A}" destId="{F107711E-96F6-4681-A28D-B4CBA058551E}" srcOrd="8" destOrd="0" presId="urn:microsoft.com/office/officeart/2005/8/layout/StepDownProcess"/>
    <dgm:cxn modelId="{188CC741-05EF-482D-8E6D-F050181E20E9}" type="presParOf" srcId="{F107711E-96F6-4681-A28D-B4CBA058551E}" destId="{A3A53793-8773-44E9-9298-78D467F03AD1}" srcOrd="0" destOrd="0" presId="urn:microsoft.com/office/officeart/2005/8/layout/StepDownProcess"/>
    <dgm:cxn modelId="{5E7BE4EC-4614-4B5F-97AE-8D44C6BDB707}" type="presParOf" srcId="{F107711E-96F6-4681-A28D-B4CBA058551E}" destId="{7A221027-1ACE-4867-99B3-FBA9591F00C7}" srcOrd="1" destOrd="0" presId="urn:microsoft.com/office/officeart/2005/8/layout/StepDownProcess"/>
    <dgm:cxn modelId="{C790CF13-FCB9-4D9C-8C84-5FEBD4EE1E68}" type="presParOf" srcId="{F107711E-96F6-4681-A28D-B4CBA058551E}" destId="{66CBBE49-B032-4F5B-B39B-921989173D2B}" srcOrd="2" destOrd="0" presId="urn:microsoft.com/office/officeart/2005/8/layout/StepDownProcess"/>
    <dgm:cxn modelId="{60FFAB4A-0AC8-47D7-952F-618303617C81}" type="presParOf" srcId="{B95E6AF1-8750-4AEB-B12B-70BD0F0D6F7A}" destId="{EF1F29A5-CE21-4B64-B719-9126341B615A}" srcOrd="9" destOrd="0" presId="urn:microsoft.com/office/officeart/2005/8/layout/StepDownProcess"/>
    <dgm:cxn modelId="{E52ABBC7-352D-4867-BB63-CE85B74E0A48}" type="presParOf" srcId="{B95E6AF1-8750-4AEB-B12B-70BD0F0D6F7A}" destId="{7D0386B0-A6E0-44FA-822A-639CE1A2FB41}" srcOrd="10" destOrd="0" presId="urn:microsoft.com/office/officeart/2005/8/layout/StepDownProcess"/>
    <dgm:cxn modelId="{6C367A2F-71DF-4F61-9204-670AEF7202C8}" type="presParOf" srcId="{7D0386B0-A6E0-44FA-822A-639CE1A2FB41}" destId="{EB9CDDCC-4DD9-4F8A-BA4D-7FA6CD3C2793}" srcOrd="0" destOrd="0" presId="urn:microsoft.com/office/officeart/2005/8/layout/StepDownProcess"/>
    <dgm:cxn modelId="{EF23EC23-4E44-462F-9FE3-B80FC982315D}" type="presParOf" srcId="{7D0386B0-A6E0-44FA-822A-639CE1A2FB41}" destId="{81576146-518D-46D6-82F8-6EBF41250077}" srcOrd="1" destOrd="0" presId="urn:microsoft.com/office/officeart/2005/8/layout/StepDownProcess"/>
    <dgm:cxn modelId="{7799B374-C6DF-48DF-9554-00C15AECEC22}" type="presParOf" srcId="{7D0386B0-A6E0-44FA-822A-639CE1A2FB41}" destId="{9962017A-2E73-42E9-B4C2-E833ADD3EFA1}" srcOrd="2" destOrd="0" presId="urn:microsoft.com/office/officeart/2005/8/layout/StepDownProcess"/>
    <dgm:cxn modelId="{D0CC5CFF-8E8D-43BA-ADB4-C761D80A5007}" type="presParOf" srcId="{B95E6AF1-8750-4AEB-B12B-70BD0F0D6F7A}" destId="{912BD708-38E3-42E8-9B78-1F399D64DBF5}" srcOrd="11" destOrd="0" presId="urn:microsoft.com/office/officeart/2005/8/layout/StepDownProcess"/>
    <dgm:cxn modelId="{5C7A3D32-DC43-4AF6-A1F9-54CEAD952EC9}" type="presParOf" srcId="{B95E6AF1-8750-4AEB-B12B-70BD0F0D6F7A}" destId="{A3B57B2D-7F6C-4A42-9380-E7E6EF1A5BF7}" srcOrd="12" destOrd="0" presId="urn:microsoft.com/office/officeart/2005/8/layout/StepDownProcess"/>
    <dgm:cxn modelId="{CD1AAD4F-4DCC-4BDD-A53C-D2078CD4DB4F}" type="presParOf" srcId="{A3B57B2D-7F6C-4A42-9380-E7E6EF1A5BF7}" destId="{F433DDED-14D1-48B1-9394-6AED8BA19EEE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960424-108A-4EF3-B911-36C84661469C}">
      <dsp:nvSpPr>
        <dsp:cNvPr id="0" name=""/>
        <dsp:cNvSpPr/>
      </dsp:nvSpPr>
      <dsp:spPr>
        <a:xfrm rot="5400000">
          <a:off x="33650" y="502550"/>
          <a:ext cx="126749" cy="14430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53D934-E382-4ABC-87C7-A969A0386BA0}">
      <dsp:nvSpPr>
        <dsp:cNvPr id="0" name=""/>
        <dsp:cNvSpPr/>
      </dsp:nvSpPr>
      <dsp:spPr>
        <a:xfrm>
          <a:off x="68" y="362045"/>
          <a:ext cx="213372" cy="14935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IT Director</a:t>
          </a:r>
        </a:p>
      </dsp:txBody>
      <dsp:txXfrm>
        <a:off x="7360" y="369337"/>
        <a:ext cx="198788" cy="134769"/>
      </dsp:txXfrm>
    </dsp:sp>
    <dsp:sp modelId="{D05B90CD-668D-4D78-9978-14F5A95B885C}">
      <dsp:nvSpPr>
        <dsp:cNvPr id="0" name=""/>
        <dsp:cNvSpPr/>
      </dsp:nvSpPr>
      <dsp:spPr>
        <a:xfrm>
          <a:off x="213441" y="376290"/>
          <a:ext cx="155186" cy="120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FCCA0D-FB3F-4746-AC76-4392D8E7A739}">
      <dsp:nvSpPr>
        <dsp:cNvPr id="0" name=""/>
        <dsp:cNvSpPr/>
      </dsp:nvSpPr>
      <dsp:spPr>
        <a:xfrm rot="5400000">
          <a:off x="210558" y="670324"/>
          <a:ext cx="126749" cy="14430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1A68B2-D387-49CC-B7F1-30B41579F917}">
      <dsp:nvSpPr>
        <dsp:cNvPr id="0" name=""/>
        <dsp:cNvSpPr/>
      </dsp:nvSpPr>
      <dsp:spPr>
        <a:xfrm>
          <a:off x="176977" y="529819"/>
          <a:ext cx="213372" cy="14935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Security</a:t>
          </a:r>
        </a:p>
      </dsp:txBody>
      <dsp:txXfrm>
        <a:off x="184269" y="537111"/>
        <a:ext cx="198788" cy="134769"/>
      </dsp:txXfrm>
    </dsp:sp>
    <dsp:sp modelId="{F50B19FA-E5CE-44DE-A8DD-54D13C0705ED}">
      <dsp:nvSpPr>
        <dsp:cNvPr id="0" name=""/>
        <dsp:cNvSpPr/>
      </dsp:nvSpPr>
      <dsp:spPr>
        <a:xfrm>
          <a:off x="390349" y="544063"/>
          <a:ext cx="155186" cy="120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9CADFE-6F1F-47BD-9AFD-697411E725C9}">
      <dsp:nvSpPr>
        <dsp:cNvPr id="0" name=""/>
        <dsp:cNvSpPr/>
      </dsp:nvSpPr>
      <dsp:spPr>
        <a:xfrm rot="5400000">
          <a:off x="387466" y="838097"/>
          <a:ext cx="126749" cy="14430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44A3CE-714D-4B1D-A4F2-D39F84BC220A}">
      <dsp:nvSpPr>
        <dsp:cNvPr id="0" name=""/>
        <dsp:cNvSpPr/>
      </dsp:nvSpPr>
      <dsp:spPr>
        <a:xfrm>
          <a:off x="353885" y="697592"/>
          <a:ext cx="213372" cy="14935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Infra.</a:t>
          </a:r>
        </a:p>
      </dsp:txBody>
      <dsp:txXfrm>
        <a:off x="361177" y="704884"/>
        <a:ext cx="198788" cy="134769"/>
      </dsp:txXfrm>
    </dsp:sp>
    <dsp:sp modelId="{A2413B3C-4DDA-459E-BE65-346C8BA26935}">
      <dsp:nvSpPr>
        <dsp:cNvPr id="0" name=""/>
        <dsp:cNvSpPr/>
      </dsp:nvSpPr>
      <dsp:spPr>
        <a:xfrm>
          <a:off x="567257" y="711836"/>
          <a:ext cx="155186" cy="120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BE5AAC-0B23-4CAC-8D43-E8F17B5DE883}">
      <dsp:nvSpPr>
        <dsp:cNvPr id="0" name=""/>
        <dsp:cNvSpPr/>
      </dsp:nvSpPr>
      <dsp:spPr>
        <a:xfrm rot="5400000">
          <a:off x="564374" y="1005871"/>
          <a:ext cx="126749" cy="14430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542DB9-6359-4433-BE9B-4DE96D277CC0}">
      <dsp:nvSpPr>
        <dsp:cNvPr id="0" name=""/>
        <dsp:cNvSpPr/>
      </dsp:nvSpPr>
      <dsp:spPr>
        <a:xfrm>
          <a:off x="530793" y="865366"/>
          <a:ext cx="213372" cy="14935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IT VP</a:t>
          </a:r>
        </a:p>
      </dsp:txBody>
      <dsp:txXfrm>
        <a:off x="538085" y="872658"/>
        <a:ext cx="198788" cy="134769"/>
      </dsp:txXfrm>
    </dsp:sp>
    <dsp:sp modelId="{05CE2106-211D-4299-9FB0-E6DDAC7238D1}">
      <dsp:nvSpPr>
        <dsp:cNvPr id="0" name=""/>
        <dsp:cNvSpPr/>
      </dsp:nvSpPr>
      <dsp:spPr>
        <a:xfrm>
          <a:off x="744166" y="879610"/>
          <a:ext cx="155186" cy="120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A53793-8773-44E9-9298-78D467F03AD1}">
      <dsp:nvSpPr>
        <dsp:cNvPr id="0" name=""/>
        <dsp:cNvSpPr/>
      </dsp:nvSpPr>
      <dsp:spPr>
        <a:xfrm rot="5400000">
          <a:off x="741283" y="1173644"/>
          <a:ext cx="126749" cy="14430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221027-1ACE-4867-99B3-FBA9591F00C7}">
      <dsp:nvSpPr>
        <dsp:cNvPr id="0" name=""/>
        <dsp:cNvSpPr/>
      </dsp:nvSpPr>
      <dsp:spPr>
        <a:xfrm>
          <a:off x="707702" y="1033139"/>
          <a:ext cx="213372" cy="14935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Risk</a:t>
          </a:r>
        </a:p>
      </dsp:txBody>
      <dsp:txXfrm>
        <a:off x="714994" y="1040431"/>
        <a:ext cx="198788" cy="134769"/>
      </dsp:txXfrm>
    </dsp:sp>
    <dsp:sp modelId="{66CBBE49-B032-4F5B-B39B-921989173D2B}">
      <dsp:nvSpPr>
        <dsp:cNvPr id="0" name=""/>
        <dsp:cNvSpPr/>
      </dsp:nvSpPr>
      <dsp:spPr>
        <a:xfrm>
          <a:off x="921074" y="1047383"/>
          <a:ext cx="155186" cy="120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9CDDCC-4DD9-4F8A-BA4D-7FA6CD3C2793}">
      <dsp:nvSpPr>
        <dsp:cNvPr id="0" name=""/>
        <dsp:cNvSpPr/>
      </dsp:nvSpPr>
      <dsp:spPr>
        <a:xfrm rot="5400000">
          <a:off x="918191" y="1341417"/>
          <a:ext cx="126749" cy="14430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576146-518D-46D6-82F8-6EBF41250077}">
      <dsp:nvSpPr>
        <dsp:cNvPr id="0" name=""/>
        <dsp:cNvSpPr/>
      </dsp:nvSpPr>
      <dsp:spPr>
        <a:xfrm>
          <a:off x="884610" y="1200913"/>
          <a:ext cx="213372" cy="14935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Legal</a:t>
          </a:r>
        </a:p>
      </dsp:txBody>
      <dsp:txXfrm>
        <a:off x="891902" y="1208205"/>
        <a:ext cx="198788" cy="134769"/>
      </dsp:txXfrm>
    </dsp:sp>
    <dsp:sp modelId="{9962017A-2E73-42E9-B4C2-E833ADD3EFA1}">
      <dsp:nvSpPr>
        <dsp:cNvPr id="0" name=""/>
        <dsp:cNvSpPr/>
      </dsp:nvSpPr>
      <dsp:spPr>
        <a:xfrm>
          <a:off x="1097982" y="1215157"/>
          <a:ext cx="155186" cy="120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33DDED-14D1-48B1-9394-6AED8BA19EEE}">
      <dsp:nvSpPr>
        <dsp:cNvPr id="0" name=""/>
        <dsp:cNvSpPr/>
      </dsp:nvSpPr>
      <dsp:spPr>
        <a:xfrm>
          <a:off x="1061518" y="1368686"/>
          <a:ext cx="213372" cy="14935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Vendor</a:t>
          </a:r>
        </a:p>
      </dsp:txBody>
      <dsp:txXfrm>
        <a:off x="1068810" y="1375978"/>
        <a:ext cx="198788" cy="1347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508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438" y="0"/>
            <a:ext cx="3067050" cy="4508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Franklin Gothic Book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F0588B20-2191-462A-9B86-33C6A37AB779}" type="datetime1">
              <a:rPr lang="en-US"/>
              <a:pPr>
                <a:defRPr/>
              </a:pPr>
              <a:t>10/15/2020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551863"/>
            <a:ext cx="3067050" cy="4508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438" y="8551863"/>
            <a:ext cx="3067050" cy="4508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Franklin Gothic Book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1B1D8CF4-F8B9-4CEA-9332-80F18AEA07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5382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508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438" y="0"/>
            <a:ext cx="3067050" cy="4508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Franklin Gothic Book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3ED4E8D7-2B6D-4657-A0DD-F2386D93B8AE}" type="datetime1">
              <a:rPr lang="en-US"/>
              <a:pPr>
                <a:defRPr/>
              </a:pPr>
              <a:t>10/15/2020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87463" y="674688"/>
            <a:ext cx="4502150" cy="3376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025" y="4276725"/>
            <a:ext cx="5661025" cy="40528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551863"/>
            <a:ext cx="3067050" cy="4508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438" y="8551863"/>
            <a:ext cx="3067050" cy="4508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Franklin Gothic Book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AA620D28-05FC-418C-9AF2-B23527851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4423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Geneva" charset="-128"/>
        <a:cs typeface="Franklin Gothic Book" pitchFamily="34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Geneva" charset="-128"/>
        <a:cs typeface="Franklin Gothic Book" pitchFamily="34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MS PGothic" pitchFamily="34" charset="-128"/>
        <a:cs typeface="MS PGothic" pitchFamily="34" charset="-128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MS PGothic" pitchFamily="34" charset="-128"/>
        <a:cs typeface="MS PGothic" pitchFamily="34" charset="-128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MS PGothic" pitchFamily="34" charset="-128"/>
        <a:cs typeface="MS PGothic" pitchFamily="34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87463" y="674688"/>
            <a:ext cx="4502150" cy="33766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Geneva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Geneva"/>
                <a:cs typeface="Franklin Gothic Book" panose="020B05030201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Geneva"/>
                <a:cs typeface="Franklin Gothic Book" panose="020B05030201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B010A8E-96D8-4276-A820-EDBD35100E96}" type="slidenum">
              <a:rPr lang="en-US" altLang="en-US" smtClean="0"/>
              <a:pPr>
                <a:spcBef>
                  <a:spcPct val="0"/>
                </a:spcBef>
              </a:pPr>
              <a:t>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0890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87463" y="674688"/>
            <a:ext cx="4502150" cy="33766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A620D28-05FC-418C-9AF2-B23527851DD5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499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B93903-82EC-4D4B-B003-107D291021D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4288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87463" y="674688"/>
            <a:ext cx="4502150" cy="33766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Geneva"/>
            </a:endParaRP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Geneva"/>
                <a:cs typeface="Franklin Gothic Book" panose="020B05030201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Geneva"/>
                <a:cs typeface="Franklin Gothic Book" panose="020B05030201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193CF3E-C9DB-41AA-BF09-D8AE81122F3C}" type="slidenum">
              <a:rPr lang="en-US" altLang="en-US" smtClean="0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1326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33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8143879" y="56356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328027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7" y="216578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7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1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35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6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6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6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6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36455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33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328027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7" y="2460257"/>
            <a:ext cx="8322719" cy="5078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27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7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1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35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6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6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6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6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0787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100" baseline="0">
                <a:latin typeface="Franklin Gothic Book"/>
                <a:cs typeface="Franklin Gothic Book"/>
              </a:defRPr>
            </a:lvl1pPr>
            <a:lvl2pPr>
              <a:defRPr sz="1800">
                <a:latin typeface="Franklin Gothic Book"/>
                <a:cs typeface="Franklin Gothic Book"/>
              </a:defRPr>
            </a:lvl2pPr>
            <a:lvl3pPr>
              <a:defRPr sz="15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8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05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75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75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75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75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1825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Franklin Gothic Book"/>
                <a:cs typeface="Franklin Gothic Book"/>
              </a:defRPr>
            </a:lvl1pPr>
            <a:lvl2pPr>
              <a:defRPr sz="1800">
                <a:latin typeface="Franklin Gothic Book"/>
                <a:cs typeface="Franklin Gothic Book"/>
              </a:defRPr>
            </a:lvl2pPr>
            <a:lvl3pPr>
              <a:defRPr sz="1500">
                <a:latin typeface="Franklin Gothic Book"/>
                <a:cs typeface="Franklin Gothic Book"/>
              </a:defRPr>
            </a:lvl3pPr>
            <a:lvl4pPr>
              <a:defRPr sz="1350">
                <a:latin typeface="Franklin Gothic Book"/>
                <a:cs typeface="Franklin Gothic Book"/>
              </a:defRPr>
            </a:lvl4pPr>
            <a:lvl5pPr>
              <a:defRPr sz="1350">
                <a:latin typeface="Franklin Gothic Book"/>
                <a:cs typeface="Franklin Gothic Book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Franklin Gothic Book"/>
                <a:cs typeface="Franklin Gothic Book"/>
              </a:defRPr>
            </a:lvl1pPr>
            <a:lvl2pPr>
              <a:defRPr sz="1800">
                <a:latin typeface="Franklin Gothic Book"/>
                <a:cs typeface="Franklin Gothic Book"/>
              </a:defRPr>
            </a:lvl2pPr>
            <a:lvl3pPr>
              <a:defRPr sz="1500">
                <a:latin typeface="Franklin Gothic Book"/>
                <a:cs typeface="Franklin Gothic Book"/>
              </a:defRPr>
            </a:lvl3pPr>
            <a:lvl4pPr>
              <a:defRPr sz="1350">
                <a:latin typeface="Franklin Gothic Book"/>
                <a:cs typeface="Franklin Gothic Book"/>
              </a:defRPr>
            </a:lvl4pPr>
            <a:lvl5pPr>
              <a:defRPr sz="1350">
                <a:latin typeface="Franklin Gothic Book"/>
                <a:cs typeface="Franklin Gothic Book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8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05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75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75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75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75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40549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>
                <a:latin typeface="Franklin Gothic Book"/>
                <a:cs typeface="Franklin Gothic Book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Franklin Gothic Book"/>
                <a:cs typeface="Franklin Gothic Book"/>
              </a:defRPr>
            </a:lvl1pPr>
            <a:lvl2pPr>
              <a:defRPr sz="1500">
                <a:latin typeface="Franklin Gothic Book"/>
                <a:cs typeface="Franklin Gothic Book"/>
              </a:defRPr>
            </a:lvl2pPr>
            <a:lvl3pPr>
              <a:defRPr sz="1350">
                <a:latin typeface="Franklin Gothic Book"/>
                <a:cs typeface="Franklin Gothic Book"/>
              </a:defRPr>
            </a:lvl3pPr>
            <a:lvl4pPr>
              <a:defRPr sz="1200">
                <a:latin typeface="Franklin Gothic Book"/>
                <a:cs typeface="Franklin Gothic Book"/>
              </a:defRPr>
            </a:lvl4pPr>
            <a:lvl5pPr>
              <a:defRPr sz="1200">
                <a:latin typeface="Franklin Gothic Book"/>
                <a:cs typeface="Franklin Gothic Book"/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>
                <a:latin typeface="Franklin Gothic Book"/>
                <a:cs typeface="Franklin Gothic Book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Franklin Gothic Book"/>
                <a:cs typeface="Franklin Gothic Book"/>
              </a:defRPr>
            </a:lvl1pPr>
            <a:lvl2pPr>
              <a:defRPr sz="1500">
                <a:latin typeface="Franklin Gothic Book"/>
                <a:cs typeface="Franklin Gothic Book"/>
              </a:defRPr>
            </a:lvl2pPr>
            <a:lvl3pPr>
              <a:defRPr sz="1350">
                <a:latin typeface="Franklin Gothic Book"/>
                <a:cs typeface="Franklin Gothic Book"/>
              </a:defRPr>
            </a:lvl3pPr>
            <a:lvl4pPr>
              <a:defRPr sz="1200">
                <a:latin typeface="Franklin Gothic Book"/>
                <a:cs typeface="Franklin Gothic Book"/>
              </a:defRPr>
            </a:lvl4pPr>
            <a:lvl5pPr>
              <a:defRPr sz="1200">
                <a:latin typeface="Franklin Gothic Book"/>
                <a:cs typeface="Franklin Gothic Book"/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8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05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75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75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75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75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3821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8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05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75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75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75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75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305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8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05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75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75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75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75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5084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3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1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500">
                <a:latin typeface="Franklin Gothic Book"/>
                <a:cs typeface="Franklin Gothic Book"/>
              </a:defRPr>
            </a:lvl4pPr>
            <a:lvl5pPr>
              <a:defRPr sz="1500">
                <a:latin typeface="Franklin Gothic Book"/>
                <a:cs typeface="Franklin Gothic Book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23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latin typeface="Franklin Gothic Book"/>
                <a:cs typeface="Franklin Gothic Book"/>
              </a:defRPr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05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75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75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75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75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8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256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latin typeface="Franklin Gothic Book"/>
                <a:cs typeface="Franklin Gothic Book"/>
              </a:defRPr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05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75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75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75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75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8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701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892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0533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9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30" name="Picture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6" y="338146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TextBox 6"/>
          <p:cNvSpPr txBox="1">
            <a:spLocks noChangeArrowheads="1"/>
          </p:cNvSpPr>
          <p:nvPr/>
        </p:nvSpPr>
        <p:spPr bwMode="auto">
          <a:xfrm>
            <a:off x="8061329" y="6351594"/>
            <a:ext cx="625475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9pPr>
          </a:lstStyle>
          <a:p>
            <a:pPr algn="r" eaLnBrk="1" hangingPunct="1"/>
            <a:fld id="{BF70BD88-01E6-4E63-9C8F-90871E899940}" type="slidenum">
              <a:rPr lang="en-US" altLang="en-US" sz="1050">
                <a:latin typeface="Franklin Gothic Book" panose="020B0503020102020204" pitchFamily="34" charset="0"/>
              </a:rPr>
              <a:pPr algn="r" eaLnBrk="1" hangingPunct="1"/>
              <a:t>‹#›</a:t>
            </a:fld>
            <a:endParaRPr lang="en-US" altLang="en-US" sz="1050">
              <a:latin typeface="Franklin Gothic Book" panose="020B05030201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8" r:id="rId10"/>
  </p:sldLayoutIdLst>
  <p:hf sldNum="0" hdr="0" ftr="0" dt="0"/>
  <p:txStyles>
    <p:titleStyle>
      <a:lvl1pPr algn="ctr" defTabSz="342892" rtl="0" fontAlgn="base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342892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342892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342892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342892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342892" algn="ctr" defTabSz="342892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685783" algn="ctr" defTabSz="342892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028675" algn="ctr" defTabSz="342892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371566" algn="ctr" defTabSz="342892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257168" indent="-257168" algn="l" defTabSz="342892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557199" indent="-214308" algn="l" defTabSz="342892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857228" indent="-171446" algn="l" defTabSz="342892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itchFamily="34" charset="0"/>
          <a:ea typeface="MS PGothic" pitchFamily="34" charset="-128"/>
          <a:cs typeface="MS PGothic" pitchFamily="34" charset="-128"/>
        </a:defRPr>
      </a:lvl3pPr>
      <a:lvl4pPr marL="1200120" indent="-171446" algn="l" defTabSz="342892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Franklin Gothic Book" pitchFamily="34" charset="0"/>
          <a:ea typeface="MS PGothic" pitchFamily="34" charset="-128"/>
          <a:cs typeface="MS PGothic" pitchFamily="34" charset="-128"/>
        </a:defRPr>
      </a:lvl4pPr>
      <a:lvl5pPr marL="1543012" indent="-171446" algn="l" defTabSz="342892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Franklin Gothic Book" pitchFamily="34" charset="0"/>
          <a:ea typeface="MS PGothic" pitchFamily="34" charset="-128"/>
          <a:cs typeface="MS PGothic" pitchFamily="34" charset="-128"/>
        </a:defRPr>
      </a:lvl5pPr>
      <a:lvl6pPr marL="1885903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" Target="slide3.xml"/><Relationship Id="rId7" Type="http://schemas.openxmlformats.org/officeDocument/2006/relationships/image" Target="../media/image5.png"/><Relationship Id="rId12" Type="http://schemas.openxmlformats.org/officeDocument/2006/relationships/slide" Target="slide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11" Type="http://schemas.openxmlformats.org/officeDocument/2006/relationships/slide" Target="slide5.xml"/><Relationship Id="rId5" Type="http://schemas.openxmlformats.org/officeDocument/2006/relationships/image" Target="../media/image3.png"/><Relationship Id="rId10" Type="http://schemas.openxmlformats.org/officeDocument/2006/relationships/slide" Target="slide6.xml"/><Relationship Id="rId4" Type="http://schemas.openxmlformats.org/officeDocument/2006/relationships/image" Target="../media/image2.png"/><Relationship Id="rId9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diagramLayout" Target="../diagrams/layout1.xml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Data" Target="../diagrams/data1.xml"/><Relationship Id="rId11" Type="http://schemas.openxmlformats.org/officeDocument/2006/relationships/image" Target="../media/image4.png"/><Relationship Id="rId5" Type="http://schemas.openxmlformats.org/officeDocument/2006/relationships/image" Target="../media/image7.jpg"/><Relationship Id="rId10" Type="http://schemas.microsoft.com/office/2007/relationships/diagramDrawing" Target="../diagrams/drawing1.xml"/><Relationship Id="rId4" Type="http://schemas.openxmlformats.org/officeDocument/2006/relationships/image" Target="../media/image2.png"/><Relationship Id="rId9" Type="http://schemas.openxmlformats.org/officeDocument/2006/relationships/diagramColors" Target="../diagrams/colors1.xml"/><Relationship Id="rId1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hyperlink" Target="https://itsharepoint.houstonmethodist.org/sites/it/itfinancials/infodirectors/MARS%20Vendor%20Set%20up/Forms/AllItems.aspx?RootFolder=%2Fsites%2Fit%2Fitfinancials%2Finfodirectors%2FMARS%20Vendor%20Set%20up%2FVendor%20Setup%20Forms&amp;FolderCTID=0x01200089FA7B1111185F4A995472CE6265FFAE&amp;View=%7BA8F1A029%2DA098%2D47A0%2D86B9%2D1065351B5EC2%7D" TargetMode="Externa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84"/>
          <p:cNvSpPr>
            <a:spLocks noGrp="1"/>
          </p:cNvSpPr>
          <p:nvPr>
            <p:ph type="title"/>
          </p:nvPr>
        </p:nvSpPr>
        <p:spPr bwMode="auto">
          <a:xfrm>
            <a:off x="1143004" y="2603488"/>
            <a:ext cx="7696195" cy="89735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altLang="en-US" sz="3200" dirty="0">
                <a:latin typeface="Franklin Gothic Book" panose="020B0503020102020204" pitchFamily="34" charset="0"/>
                <a:ea typeface="Geneva"/>
                <a:cs typeface="Franklin Gothic Book" panose="020B0503020102020204" pitchFamily="34" charset="0"/>
              </a:rPr>
              <a:t>IT CONTRACT MANAGEMENT PROCESS</a:t>
            </a:r>
            <a:br>
              <a:rPr lang="en-US" altLang="en-US" sz="3200" dirty="0">
                <a:latin typeface="Franklin Gothic Book" panose="020B0503020102020204" pitchFamily="34" charset="0"/>
                <a:ea typeface="Geneva"/>
                <a:cs typeface="Franklin Gothic Book" panose="020B0503020102020204" pitchFamily="34" charset="0"/>
              </a:rPr>
            </a:br>
            <a:r>
              <a:rPr lang="en-US" altLang="en-US" sz="3200" dirty="0">
                <a:latin typeface="Franklin Gothic Book" panose="020B0503020102020204" pitchFamily="34" charset="0"/>
                <a:ea typeface="Geneva"/>
                <a:cs typeface="Franklin Gothic Book" panose="020B0503020102020204" pitchFamily="34" charset="0"/>
              </a:rPr>
              <a:t>(ONBASE)</a:t>
            </a:r>
          </a:p>
        </p:txBody>
      </p:sp>
      <p:sp>
        <p:nvSpPr>
          <p:cNvPr id="8196" name="Text Placeholder 86"/>
          <p:cNvSpPr>
            <a:spLocks noGrp="1"/>
          </p:cNvSpPr>
          <p:nvPr>
            <p:ph type="body" sz="quarter" idx="11"/>
          </p:nvPr>
        </p:nvSpPr>
        <p:spPr bwMode="auto">
          <a:xfrm>
            <a:off x="5661545" y="3651164"/>
            <a:ext cx="2178844" cy="361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altLang="en-US" sz="1800" dirty="0">
                <a:latin typeface="Franklin Gothic Book" panose="020B0503020102020204" pitchFamily="34" charset="0"/>
                <a:cs typeface="Franklin Gothic Book" panose="020B0503020102020204" pitchFamily="34" charset="0"/>
              </a:rPr>
              <a:t>October 5,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52E0E9B-7E2A-42CE-B2CD-AF91B554B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latin typeface="Franklin Gothic Book" panose="020B0503020102020204" pitchFamily="34" charset="0"/>
                <a:ea typeface="FangSong" panose="02010609060101010101" pitchFamily="49" charset="-122"/>
              </a:rPr>
              <a:t>High Level Process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2E62E0D6-002A-4529-8030-8240E74A67C8}"/>
              </a:ext>
            </a:extLst>
          </p:cNvPr>
          <p:cNvSpPr/>
          <p:nvPr/>
        </p:nvSpPr>
        <p:spPr>
          <a:xfrm>
            <a:off x="567228" y="1736510"/>
            <a:ext cx="1304547" cy="813758"/>
          </a:xfrm>
          <a:prstGeom prst="rightArrow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Franklin Gothic Book" panose="020B0503020102020204" pitchFamily="34" charset="0"/>
                <a:ea typeface="FangSong" panose="02010609060101010101" pitchFamily="49" charset="-122"/>
                <a:hlinkClick r:id="rId3" action="ppaction://hlinksldjump"/>
              </a:rPr>
              <a:t>Pre-OnBase Tasks</a:t>
            </a:r>
            <a:endParaRPr lang="en-US" sz="1400" dirty="0">
              <a:solidFill>
                <a:schemeClr val="tx1"/>
              </a:solidFill>
              <a:latin typeface="Franklin Gothic Book" panose="020B0503020102020204" pitchFamily="34" charset="0"/>
              <a:ea typeface="FangSong" panose="02010609060101010101" pitchFamily="49" charset="-122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A5FD8BD-A6CD-46F2-8394-603360E022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3993" y="1736510"/>
            <a:ext cx="1336881" cy="119388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2318FCA-EC51-4CB1-903E-323BC84486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69" y="4202495"/>
            <a:ext cx="1318000" cy="125761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DA8698B-7807-4A3E-BA46-C74675681E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5690" y="4225536"/>
            <a:ext cx="1353458" cy="125569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9A765AF-0E9F-47ED-9F70-99E3177A57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0635" y="4202494"/>
            <a:ext cx="1327016" cy="125569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63BF22A-1992-42C9-AA93-2C278E85C6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39138" y="4260910"/>
            <a:ext cx="1227420" cy="1151423"/>
          </a:xfrm>
          <a:prstGeom prst="rect">
            <a:avLst/>
          </a:prstGeom>
        </p:spPr>
      </p:pic>
      <p:pic>
        <p:nvPicPr>
          <p:cNvPr id="24" name="Picture 2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BC08DE4-21A9-455A-BFCC-A0B3059BB1E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34913" y="1792175"/>
            <a:ext cx="1357092" cy="1273353"/>
          </a:xfrm>
          <a:prstGeom prst="rect">
            <a:avLst/>
          </a:prstGeom>
        </p:spPr>
      </p:pic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FBEDE1D-85E3-4A09-A099-F393DC2CAD5F}"/>
              </a:ext>
            </a:extLst>
          </p:cNvPr>
          <p:cNvCxnSpPr>
            <a:cxnSpLocks/>
          </p:cNvCxnSpPr>
          <p:nvPr/>
        </p:nvCxnSpPr>
        <p:spPr>
          <a:xfrm>
            <a:off x="5279761" y="2209914"/>
            <a:ext cx="944660" cy="1415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56A6582-2096-49FE-84FD-E00B74C06C2D}"/>
              </a:ext>
            </a:extLst>
          </p:cNvPr>
          <p:cNvCxnSpPr>
            <a:cxnSpLocks/>
          </p:cNvCxnSpPr>
          <p:nvPr/>
        </p:nvCxnSpPr>
        <p:spPr>
          <a:xfrm>
            <a:off x="1784079" y="4882724"/>
            <a:ext cx="944660" cy="1415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80C5E5B-726D-4433-BE5C-F08A67B028DF}"/>
              </a:ext>
            </a:extLst>
          </p:cNvPr>
          <p:cNvCxnSpPr>
            <a:cxnSpLocks/>
          </p:cNvCxnSpPr>
          <p:nvPr/>
        </p:nvCxnSpPr>
        <p:spPr>
          <a:xfrm>
            <a:off x="4123115" y="4869573"/>
            <a:ext cx="944660" cy="1415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B0E29B9-038A-4ACF-8DDA-6BE39BA3C3EF}"/>
              </a:ext>
            </a:extLst>
          </p:cNvPr>
          <p:cNvCxnSpPr>
            <a:cxnSpLocks/>
          </p:cNvCxnSpPr>
          <p:nvPr/>
        </p:nvCxnSpPr>
        <p:spPr>
          <a:xfrm>
            <a:off x="6415261" y="4875647"/>
            <a:ext cx="944660" cy="1415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D0A03EE2-4C8B-4E60-8E70-B4ADB63AEE39}"/>
              </a:ext>
            </a:extLst>
          </p:cNvPr>
          <p:cNvCxnSpPr>
            <a:cxnSpLocks/>
            <a:stCxn id="10" idx="3"/>
            <a:endCxn id="12" idx="0"/>
          </p:cNvCxnSpPr>
          <p:nvPr/>
        </p:nvCxnSpPr>
        <p:spPr>
          <a:xfrm flipH="1">
            <a:off x="997469" y="2333454"/>
            <a:ext cx="6353405" cy="1869041"/>
          </a:xfrm>
          <a:prstGeom prst="bentConnector4">
            <a:avLst>
              <a:gd name="adj1" fmla="val -3598"/>
              <a:gd name="adj2" fmla="val 65969"/>
            </a:avLst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Heptagon 1">
            <a:extLst>
              <a:ext uri="{FF2B5EF4-FFF2-40B4-BE49-F238E27FC236}">
                <a16:creationId xmlns:a16="http://schemas.microsoft.com/office/drawing/2014/main" id="{FBDB0F8B-1838-4E2A-9A1C-F93EAC449EE7}"/>
              </a:ext>
            </a:extLst>
          </p:cNvPr>
          <p:cNvSpPr/>
          <p:nvPr/>
        </p:nvSpPr>
        <p:spPr>
          <a:xfrm>
            <a:off x="232606" y="2002294"/>
            <a:ext cx="283464" cy="282189"/>
          </a:xfrm>
          <a:prstGeom prst="hept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Franklin Gothic Book" panose="020B0503020102020204" pitchFamily="34" charset="0"/>
                <a:ea typeface="FangSong" panose="02010609060101010101" pitchFamily="49" charset="-122"/>
              </a:rPr>
              <a:t>1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E603E67-8317-48B2-ACF1-22F6EC6A4E57}"/>
              </a:ext>
            </a:extLst>
          </p:cNvPr>
          <p:cNvGrpSpPr/>
          <p:nvPr/>
        </p:nvGrpSpPr>
        <p:grpSpPr>
          <a:xfrm>
            <a:off x="1944728" y="2476145"/>
            <a:ext cx="1885240" cy="523220"/>
            <a:chOff x="1804791" y="2436015"/>
            <a:chExt cx="1885240" cy="52322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3559CFA-7B40-4650-84AD-9D97DC18C342}"/>
                </a:ext>
              </a:extLst>
            </p:cNvPr>
            <p:cNvSpPr txBox="1"/>
            <p:nvPr/>
          </p:nvSpPr>
          <p:spPr>
            <a:xfrm>
              <a:off x="1933406" y="2436015"/>
              <a:ext cx="1756625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u="sng" dirty="0">
                  <a:latin typeface="Franklin Gothic Book" panose="020B0503020102020204" pitchFamily="34" charset="0"/>
                  <a:ea typeface="FangSong" panose="02010609060101010101" pitchFamily="49" charset="-122"/>
                  <a:cs typeface="+mn-cs"/>
                  <a:hlinkClick r:id="rId10" action="ppaction://hlinksldjump"/>
                </a:rPr>
                <a:t>Upload Required Attachments</a:t>
              </a:r>
              <a:endParaRPr lang="en-US" sz="1400" u="sng" dirty="0">
                <a:latin typeface="Franklin Gothic Book" panose="020B0503020102020204" pitchFamily="34" charset="0"/>
                <a:ea typeface="FangSong" panose="02010609060101010101" pitchFamily="49" charset="-122"/>
                <a:cs typeface="+mn-cs"/>
              </a:endParaRPr>
            </a:p>
          </p:txBody>
        </p:sp>
        <p:sp>
          <p:nvSpPr>
            <p:cNvPr id="29" name="Heptagon 28">
              <a:extLst>
                <a:ext uri="{FF2B5EF4-FFF2-40B4-BE49-F238E27FC236}">
                  <a16:creationId xmlns:a16="http://schemas.microsoft.com/office/drawing/2014/main" id="{2677090B-A9D7-46D2-9E8A-B2625B083887}"/>
                </a:ext>
              </a:extLst>
            </p:cNvPr>
            <p:cNvSpPr/>
            <p:nvPr/>
          </p:nvSpPr>
          <p:spPr>
            <a:xfrm>
              <a:off x="1804791" y="2450500"/>
              <a:ext cx="283464" cy="282189"/>
            </a:xfrm>
            <a:prstGeom prst="heptago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Franklin Gothic Book" panose="020B0503020102020204" pitchFamily="34" charset="0"/>
                  <a:ea typeface="FangSong" panose="02010609060101010101" pitchFamily="49" charset="-122"/>
                </a:rPr>
                <a:t>4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B409E9D-E361-4196-88B6-2DB9EA36DC67}"/>
              </a:ext>
            </a:extLst>
          </p:cNvPr>
          <p:cNvGrpSpPr/>
          <p:nvPr/>
        </p:nvGrpSpPr>
        <p:grpSpPr>
          <a:xfrm>
            <a:off x="1922933" y="2019825"/>
            <a:ext cx="2003383" cy="336165"/>
            <a:chOff x="1842625" y="2506841"/>
            <a:chExt cx="2003383" cy="336165"/>
          </a:xfrm>
        </p:grpSpPr>
        <p:sp>
          <p:nvSpPr>
            <p:cNvPr id="28" name="TextBox 27">
              <a:hlinkClick r:id="rId11" action="ppaction://hlinksldjump"/>
              <a:extLst>
                <a:ext uri="{FF2B5EF4-FFF2-40B4-BE49-F238E27FC236}">
                  <a16:creationId xmlns:a16="http://schemas.microsoft.com/office/drawing/2014/main" id="{0F17FAAC-65B8-4C1E-B358-DD5C2C9E8C40}"/>
                </a:ext>
              </a:extLst>
            </p:cNvPr>
            <p:cNvSpPr txBox="1"/>
            <p:nvPr/>
          </p:nvSpPr>
          <p:spPr>
            <a:xfrm>
              <a:off x="1922331" y="2535229"/>
              <a:ext cx="1923677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u="sng" dirty="0">
                  <a:latin typeface="Franklin Gothic Book" panose="020B0503020102020204" pitchFamily="34" charset="0"/>
                  <a:ea typeface="FangSong" panose="02010609060101010101" pitchFamily="49" charset="-122"/>
                  <a:cs typeface="+mn-cs"/>
                  <a:hlinkClick r:id="rId11" action="ppaction://hlinksldjump"/>
                </a:rPr>
                <a:t>Choose Workflow</a:t>
              </a:r>
              <a:endParaRPr lang="en-US" sz="1400" u="sng" dirty="0">
                <a:latin typeface="Franklin Gothic Book" panose="020B0503020102020204" pitchFamily="34" charset="0"/>
                <a:ea typeface="FangSong" panose="02010609060101010101" pitchFamily="49" charset="-122"/>
                <a:cs typeface="+mn-cs"/>
              </a:endParaRPr>
            </a:p>
          </p:txBody>
        </p:sp>
        <p:sp>
          <p:nvSpPr>
            <p:cNvPr id="30" name="Heptagon 29">
              <a:extLst>
                <a:ext uri="{FF2B5EF4-FFF2-40B4-BE49-F238E27FC236}">
                  <a16:creationId xmlns:a16="http://schemas.microsoft.com/office/drawing/2014/main" id="{50E50E94-55BD-4AF1-A858-606C886EE5A1}"/>
                </a:ext>
              </a:extLst>
            </p:cNvPr>
            <p:cNvSpPr/>
            <p:nvPr/>
          </p:nvSpPr>
          <p:spPr>
            <a:xfrm>
              <a:off x="1842625" y="2506841"/>
              <a:ext cx="283464" cy="282189"/>
            </a:xfrm>
            <a:prstGeom prst="heptago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Franklin Gothic Book" panose="020B0503020102020204" pitchFamily="34" charset="0"/>
                  <a:ea typeface="FangSong" panose="02010609060101010101" pitchFamily="49" charset="-122"/>
                </a:rPr>
                <a:t>3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C169C02-6FCB-476A-830E-E8222356667A}"/>
              </a:ext>
            </a:extLst>
          </p:cNvPr>
          <p:cNvSpPr txBox="1"/>
          <p:nvPr/>
        </p:nvSpPr>
        <p:spPr>
          <a:xfrm>
            <a:off x="232606" y="1208392"/>
            <a:ext cx="3198571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Franklin Gothic Book" panose="020B0503020102020204" pitchFamily="34" charset="0"/>
                <a:ea typeface="FangSong" panose="02010609060101010101" pitchFamily="49" charset="-122"/>
              </a:rPr>
              <a:t>IT Director: Follow steps 1 – 4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1820FC6-CCC3-45D3-A5E0-4D6603ED161E}"/>
              </a:ext>
            </a:extLst>
          </p:cNvPr>
          <p:cNvGrpSpPr/>
          <p:nvPr/>
        </p:nvGrpSpPr>
        <p:grpSpPr>
          <a:xfrm>
            <a:off x="1938541" y="1549020"/>
            <a:ext cx="2633459" cy="325062"/>
            <a:chOff x="1938541" y="1549020"/>
            <a:chExt cx="2633459" cy="325062"/>
          </a:xfrm>
        </p:grpSpPr>
        <p:sp>
          <p:nvSpPr>
            <p:cNvPr id="37" name="Heptagon 36">
              <a:extLst>
                <a:ext uri="{FF2B5EF4-FFF2-40B4-BE49-F238E27FC236}">
                  <a16:creationId xmlns:a16="http://schemas.microsoft.com/office/drawing/2014/main" id="{3444A15F-21EA-4480-BEEB-62D8BA8AC420}"/>
                </a:ext>
              </a:extLst>
            </p:cNvPr>
            <p:cNvSpPr/>
            <p:nvPr/>
          </p:nvSpPr>
          <p:spPr>
            <a:xfrm>
              <a:off x="1938541" y="1549020"/>
              <a:ext cx="283464" cy="282189"/>
            </a:xfrm>
            <a:prstGeom prst="heptago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Franklin Gothic Book" panose="020B0503020102020204" pitchFamily="34" charset="0"/>
                  <a:ea typeface="FangSong" panose="02010609060101010101" pitchFamily="49" charset="-122"/>
                </a:rPr>
                <a:t>2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13974E5-E1E1-4239-AFAB-C7C822CBF1CB}"/>
                </a:ext>
              </a:extLst>
            </p:cNvPr>
            <p:cNvSpPr txBox="1"/>
            <p:nvPr/>
          </p:nvSpPr>
          <p:spPr>
            <a:xfrm>
              <a:off x="2136788" y="1566305"/>
              <a:ext cx="2435212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u="sng" dirty="0">
                  <a:latin typeface="Franklin Gothic Book" panose="020B0503020102020204" pitchFamily="34" charset="0"/>
                  <a:ea typeface="FangSong" panose="02010609060101010101" pitchFamily="49" charset="-122"/>
                  <a:cs typeface="+mn-cs"/>
                  <a:hlinkClick r:id="rId12" action="ppaction://hlinksldjump"/>
                </a:rPr>
                <a:t>Review Important Reminders</a:t>
              </a:r>
              <a:endParaRPr lang="en-US" sz="1400" u="sng" dirty="0">
                <a:latin typeface="Franklin Gothic Book" panose="020B0503020102020204" pitchFamily="34" charset="0"/>
                <a:ea typeface="FangSong" panose="02010609060101010101" pitchFamily="49" charset="-122"/>
                <a:cs typeface="+mn-cs"/>
              </a:endParaRPr>
            </a:p>
          </p:txBody>
        </p:sp>
      </p:grpSp>
      <p:sp>
        <p:nvSpPr>
          <p:cNvPr id="43" name="Heptagon 42">
            <a:extLst>
              <a:ext uri="{FF2B5EF4-FFF2-40B4-BE49-F238E27FC236}">
                <a16:creationId xmlns:a16="http://schemas.microsoft.com/office/drawing/2014/main" id="{CFC20A0D-6C45-4DB3-BF95-E4DBE1752FA5}"/>
              </a:ext>
            </a:extLst>
          </p:cNvPr>
          <p:cNvSpPr/>
          <p:nvPr/>
        </p:nvSpPr>
        <p:spPr>
          <a:xfrm>
            <a:off x="6604127" y="2977729"/>
            <a:ext cx="283464" cy="282189"/>
          </a:xfrm>
          <a:prstGeom prst="hept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Franklin Gothic Book" panose="020B0503020102020204" pitchFamily="34" charset="0"/>
                <a:ea typeface="FangSong" panose="02010609060101010101" pitchFamily="49" charset="-122"/>
              </a:rPr>
              <a:t>5</a:t>
            </a:r>
          </a:p>
        </p:txBody>
      </p:sp>
      <p:sp>
        <p:nvSpPr>
          <p:cNvPr id="44" name="Heptagon 43">
            <a:extLst>
              <a:ext uri="{FF2B5EF4-FFF2-40B4-BE49-F238E27FC236}">
                <a16:creationId xmlns:a16="http://schemas.microsoft.com/office/drawing/2014/main" id="{A536BC28-95F8-4283-BA55-195A4A1A78C3}"/>
              </a:ext>
            </a:extLst>
          </p:cNvPr>
          <p:cNvSpPr/>
          <p:nvPr/>
        </p:nvSpPr>
        <p:spPr>
          <a:xfrm>
            <a:off x="677348" y="5649608"/>
            <a:ext cx="283464" cy="282189"/>
          </a:xfrm>
          <a:prstGeom prst="hept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Franklin Gothic Book" panose="020B0503020102020204" pitchFamily="34" charset="0"/>
                <a:ea typeface="FangSong" panose="02010609060101010101" pitchFamily="49" charset="-122"/>
              </a:rPr>
              <a:t>6</a:t>
            </a:r>
          </a:p>
        </p:txBody>
      </p:sp>
      <p:sp>
        <p:nvSpPr>
          <p:cNvPr id="45" name="Heptagon 44">
            <a:extLst>
              <a:ext uri="{FF2B5EF4-FFF2-40B4-BE49-F238E27FC236}">
                <a16:creationId xmlns:a16="http://schemas.microsoft.com/office/drawing/2014/main" id="{0C9B0739-9F52-4FD7-ACEE-6E6B2B7FCAA5}"/>
              </a:ext>
            </a:extLst>
          </p:cNvPr>
          <p:cNvSpPr/>
          <p:nvPr/>
        </p:nvSpPr>
        <p:spPr>
          <a:xfrm>
            <a:off x="3147713" y="5649607"/>
            <a:ext cx="283464" cy="282189"/>
          </a:xfrm>
          <a:prstGeom prst="hept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Franklin Gothic Book" panose="020B0503020102020204" pitchFamily="34" charset="0"/>
                <a:ea typeface="FangSong" panose="02010609060101010101" pitchFamily="49" charset="-122"/>
              </a:rPr>
              <a:t>7</a:t>
            </a:r>
          </a:p>
        </p:txBody>
      </p:sp>
      <p:sp>
        <p:nvSpPr>
          <p:cNvPr id="46" name="Heptagon 45">
            <a:extLst>
              <a:ext uri="{FF2B5EF4-FFF2-40B4-BE49-F238E27FC236}">
                <a16:creationId xmlns:a16="http://schemas.microsoft.com/office/drawing/2014/main" id="{FDA523D4-B0B9-4ED1-9613-708956B7F224}"/>
              </a:ext>
            </a:extLst>
          </p:cNvPr>
          <p:cNvSpPr/>
          <p:nvPr/>
        </p:nvSpPr>
        <p:spPr>
          <a:xfrm>
            <a:off x="5546216" y="5649108"/>
            <a:ext cx="283464" cy="282189"/>
          </a:xfrm>
          <a:prstGeom prst="hept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Franklin Gothic Book" panose="020B0503020102020204" pitchFamily="34" charset="0"/>
                <a:ea typeface="FangSong" panose="02010609060101010101" pitchFamily="49" charset="-122"/>
              </a:rPr>
              <a:t>8</a:t>
            </a:r>
          </a:p>
        </p:txBody>
      </p:sp>
      <p:sp>
        <p:nvSpPr>
          <p:cNvPr id="48" name="Heptagon 47">
            <a:extLst>
              <a:ext uri="{FF2B5EF4-FFF2-40B4-BE49-F238E27FC236}">
                <a16:creationId xmlns:a16="http://schemas.microsoft.com/office/drawing/2014/main" id="{4214E3BF-F033-4ABA-89CF-25164C02C57C}"/>
              </a:ext>
            </a:extLst>
          </p:cNvPr>
          <p:cNvSpPr/>
          <p:nvPr/>
        </p:nvSpPr>
        <p:spPr>
          <a:xfrm>
            <a:off x="7733117" y="5649608"/>
            <a:ext cx="283464" cy="282189"/>
          </a:xfrm>
          <a:prstGeom prst="hept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Franklin Gothic Book" panose="020B0503020102020204" pitchFamily="34" charset="0"/>
                <a:ea typeface="FangSong" panose="02010609060101010101" pitchFamily="49" charset="-122"/>
              </a:rPr>
              <a:t>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2B3B88-C431-4235-948C-40A1FE203BB1}"/>
              </a:ext>
            </a:extLst>
          </p:cNvPr>
          <p:cNvSpPr txBox="1"/>
          <p:nvPr/>
        </p:nvSpPr>
        <p:spPr>
          <a:xfrm>
            <a:off x="232605" y="6313714"/>
            <a:ext cx="45309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Franklin Gothic Book" panose="020B0503020102020204" pitchFamily="34" charset="0"/>
              </a:rPr>
              <a:t>Note: click on hyperlinks for more detail on process steps  </a:t>
            </a:r>
          </a:p>
        </p:txBody>
      </p:sp>
    </p:spTree>
    <p:extLst>
      <p:ext uri="{BB962C8B-B14F-4D97-AF65-F5344CB8AC3E}">
        <p14:creationId xmlns:p14="http://schemas.microsoft.com/office/powerpoint/2010/main" val="240714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BCC130B2-67AA-4DBD-816D-11445B17845B}"/>
              </a:ext>
            </a:extLst>
          </p:cNvPr>
          <p:cNvGrpSpPr/>
          <p:nvPr/>
        </p:nvGrpSpPr>
        <p:grpSpPr>
          <a:xfrm>
            <a:off x="214744" y="1586708"/>
            <a:ext cx="8577356" cy="4364036"/>
            <a:chOff x="286324" y="1210734"/>
            <a:chExt cx="11436475" cy="5818716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977C0C3-66A9-4A64-8921-AD6F32669BF8}"/>
                </a:ext>
              </a:extLst>
            </p:cNvPr>
            <p:cNvGrpSpPr/>
            <p:nvPr/>
          </p:nvGrpSpPr>
          <p:grpSpPr>
            <a:xfrm>
              <a:off x="286324" y="1210734"/>
              <a:ext cx="11436475" cy="5818716"/>
              <a:chOff x="1524000" y="1210732"/>
              <a:chExt cx="11436474" cy="5818716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ABDBD631-9B00-4A22-A05A-4F25CDA43493}"/>
                  </a:ext>
                </a:extLst>
              </p:cNvPr>
              <p:cNvSpPr/>
              <p:nvPr/>
            </p:nvSpPr>
            <p:spPr>
              <a:xfrm>
                <a:off x="1524000" y="1210732"/>
                <a:ext cx="11436474" cy="1584960"/>
              </a:xfrm>
              <a:prstGeom prst="roundRect">
                <a:avLst>
                  <a:gd name="adj" fmla="val 10000"/>
                </a:avLst>
              </a:prstGeom>
              <a:solidFill>
                <a:srgbClr val="124A7E"/>
              </a:solidFill>
              <a:ln>
                <a:noFill/>
              </a:ln>
              <a:effectLst/>
            </p:spPr>
            <p:style>
              <a:lnRef idx="2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BEE5796F-807D-4A08-BF99-2FDE19475117}"/>
                  </a:ext>
                </a:extLst>
              </p:cNvPr>
              <p:cNvSpPr/>
              <p:nvPr/>
            </p:nvSpPr>
            <p:spPr>
              <a:xfrm>
                <a:off x="1706878" y="2915284"/>
                <a:ext cx="1790701" cy="4114163"/>
              </a:xfrm>
              <a:custGeom>
                <a:avLst/>
                <a:gdLst>
                  <a:gd name="connsiteX0" fmla="*/ 188024 w 1790700"/>
                  <a:gd name="connsiteY0" fmla="*/ 0 h 2235200"/>
                  <a:gd name="connsiteX1" fmla="*/ 1602677 w 1790700"/>
                  <a:gd name="connsiteY1" fmla="*/ 0 h 2235200"/>
                  <a:gd name="connsiteX2" fmla="*/ 1790701 w 1790700"/>
                  <a:gd name="connsiteY2" fmla="*/ 188024 h 2235200"/>
                  <a:gd name="connsiteX3" fmla="*/ 1790700 w 1790700"/>
                  <a:gd name="connsiteY3" fmla="*/ 2235200 h 2235200"/>
                  <a:gd name="connsiteX4" fmla="*/ 1790700 w 1790700"/>
                  <a:gd name="connsiteY4" fmla="*/ 2235200 h 2235200"/>
                  <a:gd name="connsiteX5" fmla="*/ 0 w 1790700"/>
                  <a:gd name="connsiteY5" fmla="*/ 2235200 h 2235200"/>
                  <a:gd name="connsiteX6" fmla="*/ 0 w 1790700"/>
                  <a:gd name="connsiteY6" fmla="*/ 2235200 h 2235200"/>
                  <a:gd name="connsiteX7" fmla="*/ 0 w 1790700"/>
                  <a:gd name="connsiteY7" fmla="*/ 188024 h 2235200"/>
                  <a:gd name="connsiteX8" fmla="*/ 188024 w 1790700"/>
                  <a:gd name="connsiteY8" fmla="*/ 0 h 223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90700" h="2235200">
                    <a:moveTo>
                      <a:pt x="1602676" y="2235200"/>
                    </a:moveTo>
                    <a:lnTo>
                      <a:pt x="188023" y="2235200"/>
                    </a:lnTo>
                    <a:cubicBezTo>
                      <a:pt x="84180" y="2235200"/>
                      <a:pt x="0" y="2151019"/>
                      <a:pt x="0" y="2047176"/>
                    </a:cubicBezTo>
                    <a:cubicBezTo>
                      <a:pt x="0" y="1364784"/>
                      <a:pt x="0" y="682392"/>
                      <a:pt x="0" y="0"/>
                    </a:cubicBezTo>
                    <a:lnTo>
                      <a:pt x="0" y="0"/>
                    </a:lnTo>
                    <a:lnTo>
                      <a:pt x="1790700" y="0"/>
                    </a:lnTo>
                    <a:lnTo>
                      <a:pt x="1790700" y="0"/>
                    </a:lnTo>
                    <a:lnTo>
                      <a:pt x="1790700" y="2047176"/>
                    </a:lnTo>
                    <a:cubicBezTo>
                      <a:pt x="1790700" y="2151019"/>
                      <a:pt x="1706519" y="2235200"/>
                      <a:pt x="1602676" y="2235200"/>
                    </a:cubicBezTo>
                    <a:close/>
                  </a:path>
                </a:pathLst>
              </a:custGeom>
              <a:solidFill>
                <a:srgbClr val="8D8E8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34290" tIns="34290" rIns="34290" bIns="34290" numCol="1" spcCol="1270" anchor="t" anchorCtr="0"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00" b="1" dirty="0">
                    <a:solidFill>
                      <a:schemeClr val="tx1"/>
                    </a:solidFill>
                    <a:latin typeface="Franklin Gothic Book" panose="020B0503020102020204" pitchFamily="34" charset="0"/>
                  </a:rPr>
                  <a:t>IT Director:</a:t>
                </a:r>
              </a:p>
              <a:p>
                <a:pPr marL="171446" indent="-171446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rabicPeriod"/>
                  <a:defRPr/>
                </a:pPr>
                <a:r>
                  <a:rPr lang="en-US" sz="1000" dirty="0">
                    <a:solidFill>
                      <a:schemeClr val="tx1"/>
                    </a:solidFill>
                    <a:latin typeface="Franklin Gothic Book" panose="020B0503020102020204" pitchFamily="34" charset="0"/>
                  </a:rPr>
                  <a:t>Receives request, evaluates for duplicate products/services. </a:t>
                </a:r>
              </a:p>
              <a:p>
                <a:pPr marL="171446" indent="-171446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rabicPeriod"/>
                  <a:defRPr/>
                </a:pPr>
                <a:r>
                  <a:rPr lang="en-US" sz="1000" dirty="0">
                    <a:solidFill>
                      <a:schemeClr val="tx1"/>
                    </a:solidFill>
                    <a:latin typeface="Franklin Gothic Book" panose="020B0503020102020204" pitchFamily="34" charset="0"/>
                  </a:rPr>
                  <a:t>Obtains Council Approval.</a:t>
                </a:r>
              </a:p>
              <a:p>
                <a:pPr marL="171446" indent="-171446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rabicPeriod"/>
                  <a:defRPr/>
                </a:pPr>
                <a:r>
                  <a:rPr lang="en-US" sz="1000" dirty="0">
                    <a:solidFill>
                      <a:schemeClr val="tx1"/>
                    </a:solidFill>
                    <a:latin typeface="Franklin Gothic Book" panose="020B0503020102020204" pitchFamily="34" charset="0"/>
                  </a:rPr>
                  <a:t>Reviews </a:t>
                </a:r>
                <a:r>
                  <a:rPr lang="en-US" sz="1000" dirty="0">
                    <a:solidFill>
                      <a:schemeClr val="tx1"/>
                    </a:solidFill>
                    <a:latin typeface="Franklin Gothic Book" panose="020B05030201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business terms, warranties, pricing, etc.</a:t>
                </a:r>
              </a:p>
              <a:p>
                <a:pPr marL="171446" indent="-171446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rabicPeriod"/>
                  <a:defRPr/>
                </a:pPr>
                <a:r>
                  <a:rPr lang="en-US" sz="1000" dirty="0">
                    <a:solidFill>
                      <a:schemeClr val="tx1"/>
                    </a:solidFill>
                    <a:latin typeface="Franklin Gothic Book" panose="020B0503020102020204" pitchFamily="34" charset="0"/>
                  </a:rPr>
                  <a:t>Security assessment.</a:t>
                </a:r>
                <a:endParaRPr lang="en-US" sz="1000" dirty="0">
                  <a:solidFill>
                    <a:schemeClr val="tx1"/>
                  </a:solidFill>
                  <a:latin typeface="Franklin Gothic Book" panose="020B0503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171446" indent="-171446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rabicPeriod"/>
                  <a:defRPr/>
                </a:pPr>
                <a:r>
                  <a:rPr lang="en-US" sz="1000" dirty="0">
                    <a:solidFill>
                      <a:schemeClr val="tx1"/>
                    </a:solidFill>
                    <a:latin typeface="Franklin Gothic Book" panose="020B0503020102020204" pitchFamily="34" charset="0"/>
                  </a:rPr>
                  <a:t>SAR survey/Technical assessment. </a:t>
                </a:r>
              </a:p>
              <a:p>
                <a:pPr marL="171446" indent="-171446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rabicPeriod"/>
                  <a:defRPr/>
                </a:pPr>
                <a:r>
                  <a:rPr lang="en-US" sz="1000" dirty="0">
                    <a:solidFill>
                      <a:schemeClr val="tx1"/>
                    </a:solidFill>
                    <a:latin typeface="Franklin Gothic Book" panose="020B0503020102020204" pitchFamily="34" charset="0"/>
                  </a:rPr>
                  <a:t>Vizient review: $ and verbiage.</a:t>
                </a:r>
              </a:p>
              <a:p>
                <a:pPr marL="171446" indent="-171446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rabicPeriod"/>
                  <a:defRPr/>
                </a:pPr>
                <a:r>
                  <a:rPr lang="en-US" sz="1000" dirty="0">
                    <a:solidFill>
                      <a:schemeClr val="tx1"/>
                    </a:solidFill>
                    <a:latin typeface="Franklin Gothic Book" panose="020B0503020102020204" pitchFamily="34" charset="0"/>
                  </a:rPr>
                  <a:t>If access to PHI, send DPA and BAA for vendor review.</a:t>
                </a: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574D225E-3300-4BC8-9729-B8279D04D693}"/>
                  </a:ext>
                </a:extLst>
              </p:cNvPr>
              <p:cNvSpPr/>
              <p:nvPr/>
            </p:nvSpPr>
            <p:spPr>
              <a:xfrm>
                <a:off x="3594605" y="2924195"/>
                <a:ext cx="1790701" cy="4105251"/>
              </a:xfrm>
              <a:custGeom>
                <a:avLst/>
                <a:gdLst>
                  <a:gd name="connsiteX0" fmla="*/ 188024 w 1790700"/>
                  <a:gd name="connsiteY0" fmla="*/ 0 h 2235200"/>
                  <a:gd name="connsiteX1" fmla="*/ 1602677 w 1790700"/>
                  <a:gd name="connsiteY1" fmla="*/ 0 h 2235200"/>
                  <a:gd name="connsiteX2" fmla="*/ 1790701 w 1790700"/>
                  <a:gd name="connsiteY2" fmla="*/ 188024 h 2235200"/>
                  <a:gd name="connsiteX3" fmla="*/ 1790700 w 1790700"/>
                  <a:gd name="connsiteY3" fmla="*/ 2235200 h 2235200"/>
                  <a:gd name="connsiteX4" fmla="*/ 1790700 w 1790700"/>
                  <a:gd name="connsiteY4" fmla="*/ 2235200 h 2235200"/>
                  <a:gd name="connsiteX5" fmla="*/ 0 w 1790700"/>
                  <a:gd name="connsiteY5" fmla="*/ 2235200 h 2235200"/>
                  <a:gd name="connsiteX6" fmla="*/ 0 w 1790700"/>
                  <a:gd name="connsiteY6" fmla="*/ 2235200 h 2235200"/>
                  <a:gd name="connsiteX7" fmla="*/ 0 w 1790700"/>
                  <a:gd name="connsiteY7" fmla="*/ 188024 h 2235200"/>
                  <a:gd name="connsiteX8" fmla="*/ 188024 w 1790700"/>
                  <a:gd name="connsiteY8" fmla="*/ 0 h 223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90700" h="2235200">
                    <a:moveTo>
                      <a:pt x="1602676" y="2235200"/>
                    </a:moveTo>
                    <a:lnTo>
                      <a:pt x="188023" y="2235200"/>
                    </a:lnTo>
                    <a:cubicBezTo>
                      <a:pt x="84180" y="2235200"/>
                      <a:pt x="0" y="2151019"/>
                      <a:pt x="0" y="2047176"/>
                    </a:cubicBezTo>
                    <a:cubicBezTo>
                      <a:pt x="0" y="1364784"/>
                      <a:pt x="0" y="682392"/>
                      <a:pt x="0" y="0"/>
                    </a:cubicBezTo>
                    <a:lnTo>
                      <a:pt x="0" y="0"/>
                    </a:lnTo>
                    <a:lnTo>
                      <a:pt x="1790700" y="0"/>
                    </a:lnTo>
                    <a:lnTo>
                      <a:pt x="1790700" y="0"/>
                    </a:lnTo>
                    <a:lnTo>
                      <a:pt x="1790700" y="2047176"/>
                    </a:lnTo>
                    <a:cubicBezTo>
                      <a:pt x="1790700" y="2151019"/>
                      <a:pt x="1706519" y="2235200"/>
                      <a:pt x="1602676" y="2235200"/>
                    </a:cubicBezTo>
                    <a:close/>
                  </a:path>
                </a:pathLst>
              </a:custGeom>
              <a:solidFill>
                <a:srgbClr val="8D8E8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34290" tIns="34290" rIns="34290" bIns="34290" numCol="1" spcCol="1270" anchor="t" anchorCtr="0"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000" b="1" dirty="0">
                    <a:solidFill>
                      <a:schemeClr val="tx1"/>
                    </a:solidFill>
                    <a:latin typeface="Franklin Gothic Book" panose="020B0503020102020204" pitchFamily="34" charset="0"/>
                  </a:rPr>
                  <a:t>IT Director:</a:t>
                </a:r>
              </a:p>
              <a:p>
                <a:pPr marL="171446" indent="-171446" eaLnBrk="1" fontAlgn="auto" hangingPunct="1">
                  <a:spcBef>
                    <a:spcPts val="0"/>
                  </a:spcBef>
                  <a:spcAft>
                    <a:spcPts val="0"/>
                  </a:spcAft>
                  <a:buAutoNum type="arabicPeriod"/>
                </a:pPr>
                <a:r>
                  <a:rPr lang="en-US" sz="1000" dirty="0">
                    <a:solidFill>
                      <a:schemeClr val="tx1"/>
                    </a:solidFill>
                    <a:latin typeface="Franklin Gothic Book" panose="020B0503020102020204" pitchFamily="34" charset="0"/>
                  </a:rPr>
                  <a:t>Completes request form.</a:t>
                </a:r>
              </a:p>
              <a:p>
                <a:pPr marL="171446" indent="-171446" eaLnBrk="1" fontAlgn="auto" hangingPunct="1">
                  <a:spcBef>
                    <a:spcPts val="0"/>
                  </a:spcBef>
                  <a:spcAft>
                    <a:spcPts val="0"/>
                  </a:spcAft>
                  <a:buAutoNum type="arabicPeriod"/>
                </a:pPr>
                <a:r>
                  <a:rPr lang="en-US" sz="1000" dirty="0">
                    <a:solidFill>
                      <a:schemeClr val="tx1"/>
                    </a:solidFill>
                    <a:latin typeface="Franklin Gothic Book" panose="020B0503020102020204" pitchFamily="34" charset="0"/>
                  </a:rPr>
                  <a:t>Choose approval workflow.</a:t>
                </a:r>
              </a:p>
              <a:p>
                <a:pPr marL="171446" indent="-171446" eaLnBrk="1" fontAlgn="auto" hangingPunct="1">
                  <a:spcBef>
                    <a:spcPts val="0"/>
                  </a:spcBef>
                  <a:spcAft>
                    <a:spcPts val="0"/>
                  </a:spcAft>
                  <a:buAutoNum type="arabicPeriod"/>
                </a:pPr>
                <a:r>
                  <a:rPr lang="en-US" sz="1000" dirty="0">
                    <a:solidFill>
                      <a:schemeClr val="tx1"/>
                    </a:solidFill>
                    <a:latin typeface="Franklin Gothic Book" panose="020B0503020102020204" pitchFamily="34" charset="0"/>
                  </a:rPr>
                  <a:t>Uploads required documents – see notes section below. </a:t>
                </a: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0F6AD0BC-34CF-4CD2-A1AB-29D61BC76E56}"/>
                  </a:ext>
                </a:extLst>
              </p:cNvPr>
              <p:cNvSpPr/>
              <p:nvPr/>
            </p:nvSpPr>
            <p:spPr>
              <a:xfrm>
                <a:off x="5477829" y="2924196"/>
                <a:ext cx="1790700" cy="4105252"/>
              </a:xfrm>
              <a:custGeom>
                <a:avLst/>
                <a:gdLst>
                  <a:gd name="connsiteX0" fmla="*/ 188024 w 1790700"/>
                  <a:gd name="connsiteY0" fmla="*/ 0 h 2235200"/>
                  <a:gd name="connsiteX1" fmla="*/ 1602677 w 1790700"/>
                  <a:gd name="connsiteY1" fmla="*/ 0 h 2235200"/>
                  <a:gd name="connsiteX2" fmla="*/ 1790701 w 1790700"/>
                  <a:gd name="connsiteY2" fmla="*/ 188024 h 2235200"/>
                  <a:gd name="connsiteX3" fmla="*/ 1790700 w 1790700"/>
                  <a:gd name="connsiteY3" fmla="*/ 2235200 h 2235200"/>
                  <a:gd name="connsiteX4" fmla="*/ 1790700 w 1790700"/>
                  <a:gd name="connsiteY4" fmla="*/ 2235200 h 2235200"/>
                  <a:gd name="connsiteX5" fmla="*/ 0 w 1790700"/>
                  <a:gd name="connsiteY5" fmla="*/ 2235200 h 2235200"/>
                  <a:gd name="connsiteX6" fmla="*/ 0 w 1790700"/>
                  <a:gd name="connsiteY6" fmla="*/ 2235200 h 2235200"/>
                  <a:gd name="connsiteX7" fmla="*/ 0 w 1790700"/>
                  <a:gd name="connsiteY7" fmla="*/ 188024 h 2235200"/>
                  <a:gd name="connsiteX8" fmla="*/ 188024 w 1790700"/>
                  <a:gd name="connsiteY8" fmla="*/ 0 h 223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90700" h="2235200">
                    <a:moveTo>
                      <a:pt x="1602676" y="2235200"/>
                    </a:moveTo>
                    <a:lnTo>
                      <a:pt x="188023" y="2235200"/>
                    </a:lnTo>
                    <a:cubicBezTo>
                      <a:pt x="84180" y="2235200"/>
                      <a:pt x="0" y="2151019"/>
                      <a:pt x="0" y="2047176"/>
                    </a:cubicBezTo>
                    <a:cubicBezTo>
                      <a:pt x="0" y="1364784"/>
                      <a:pt x="0" y="682392"/>
                      <a:pt x="0" y="0"/>
                    </a:cubicBezTo>
                    <a:lnTo>
                      <a:pt x="0" y="0"/>
                    </a:lnTo>
                    <a:lnTo>
                      <a:pt x="1790700" y="0"/>
                    </a:lnTo>
                    <a:lnTo>
                      <a:pt x="1790700" y="0"/>
                    </a:lnTo>
                    <a:lnTo>
                      <a:pt x="1790700" y="2047176"/>
                    </a:lnTo>
                    <a:cubicBezTo>
                      <a:pt x="1790700" y="2151019"/>
                      <a:pt x="1706519" y="2235200"/>
                      <a:pt x="1602676" y="2235200"/>
                    </a:cubicBezTo>
                    <a:close/>
                  </a:path>
                </a:pathLst>
              </a:custGeom>
              <a:solidFill>
                <a:srgbClr val="8D8E8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34290" tIns="34290" rIns="34290" bIns="34290" numCol="1" spcCol="1270" anchor="t" anchorCtr="0"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000" b="1" dirty="0">
                    <a:solidFill>
                      <a:schemeClr val="tx1"/>
                    </a:solidFill>
                    <a:latin typeface="Franklin Gothic Book" panose="020B0503020102020204" pitchFamily="34" charset="0"/>
                  </a:rPr>
                  <a:t>Contract Admin:</a:t>
                </a:r>
              </a:p>
              <a:p>
                <a:pPr marL="171446" indent="-171446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rabicPeriod"/>
                </a:pPr>
                <a:r>
                  <a:rPr lang="en-US" sz="1000" dirty="0">
                    <a:solidFill>
                      <a:schemeClr val="tx1"/>
                    </a:solidFill>
                    <a:latin typeface="Franklin Gothic Book" panose="020B0503020102020204" pitchFamily="34" charset="0"/>
                  </a:rPr>
                  <a:t>Confirms required documents are attached.</a:t>
                </a:r>
              </a:p>
              <a:p>
                <a:pPr marL="171446" indent="-171446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rabicPeriod"/>
                </a:pPr>
                <a:r>
                  <a:rPr lang="en-US" sz="1000" dirty="0">
                    <a:solidFill>
                      <a:schemeClr val="tx1"/>
                    </a:solidFill>
                    <a:latin typeface="Franklin Gothic Book" panose="020B0503020102020204" pitchFamily="34" charset="0"/>
                  </a:rPr>
                  <a:t>Reviews verbiage.</a:t>
                </a:r>
              </a:p>
              <a:p>
                <a:pPr marL="171446" indent="-171446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rabicPeriod"/>
                </a:pPr>
                <a:r>
                  <a:rPr lang="en-US" sz="1000" dirty="0">
                    <a:solidFill>
                      <a:schemeClr val="tx1"/>
                    </a:solidFill>
                    <a:latin typeface="Franklin Gothic Book" panose="020B0503020102020204" pitchFamily="34" charset="0"/>
                  </a:rPr>
                  <a:t>Verifies agreement conforms to Master, if needed. </a:t>
                </a:r>
              </a:p>
            </p:txBody>
          </p:sp>
        </p:grp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60B4A870-D6C2-4D9B-98DA-38AEA2D3508D}"/>
                </a:ext>
              </a:extLst>
            </p:cNvPr>
            <p:cNvSpPr/>
            <p:nvPr/>
          </p:nvSpPr>
          <p:spPr>
            <a:xfrm>
              <a:off x="792621" y="1663898"/>
              <a:ext cx="1387948" cy="772784"/>
            </a:xfrm>
            <a:prstGeom prst="rightArrow">
              <a:avLst/>
            </a:prstGeom>
            <a:solidFill>
              <a:srgbClr val="92D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  <a:latin typeface="Franklin Gothic Book" panose="020B0503020102020204" pitchFamily="34" charset="0"/>
                </a:rPr>
                <a:t>Pre-OnBase Tasks</a:t>
              </a: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37E5C9B5-18D4-4338-A006-C6C3F1AF1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40510" y="1548026"/>
              <a:ext cx="1205684" cy="1133772"/>
            </a:xfrm>
            <a:prstGeom prst="rect">
              <a:avLst/>
            </a:prstGeom>
          </p:spPr>
        </p:pic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5F7CD23-C739-491E-BA1B-45742BCAF511}"/>
                </a:ext>
              </a:extLst>
            </p:cNvPr>
            <p:cNvSpPr/>
            <p:nvPr/>
          </p:nvSpPr>
          <p:spPr>
            <a:xfrm>
              <a:off x="6123377" y="2924200"/>
              <a:ext cx="1790700" cy="4105247"/>
            </a:xfrm>
            <a:custGeom>
              <a:avLst/>
              <a:gdLst>
                <a:gd name="connsiteX0" fmla="*/ 188024 w 1790700"/>
                <a:gd name="connsiteY0" fmla="*/ 0 h 2235200"/>
                <a:gd name="connsiteX1" fmla="*/ 1602677 w 1790700"/>
                <a:gd name="connsiteY1" fmla="*/ 0 h 2235200"/>
                <a:gd name="connsiteX2" fmla="*/ 1790701 w 1790700"/>
                <a:gd name="connsiteY2" fmla="*/ 188024 h 2235200"/>
                <a:gd name="connsiteX3" fmla="*/ 1790700 w 1790700"/>
                <a:gd name="connsiteY3" fmla="*/ 2235200 h 2235200"/>
                <a:gd name="connsiteX4" fmla="*/ 1790700 w 1790700"/>
                <a:gd name="connsiteY4" fmla="*/ 2235200 h 2235200"/>
                <a:gd name="connsiteX5" fmla="*/ 0 w 1790700"/>
                <a:gd name="connsiteY5" fmla="*/ 2235200 h 2235200"/>
                <a:gd name="connsiteX6" fmla="*/ 0 w 1790700"/>
                <a:gd name="connsiteY6" fmla="*/ 2235200 h 2235200"/>
                <a:gd name="connsiteX7" fmla="*/ 0 w 1790700"/>
                <a:gd name="connsiteY7" fmla="*/ 188024 h 2235200"/>
                <a:gd name="connsiteX8" fmla="*/ 188024 w 1790700"/>
                <a:gd name="connsiteY8" fmla="*/ 0 h 223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0700" h="2235200">
                  <a:moveTo>
                    <a:pt x="1602676" y="2235200"/>
                  </a:moveTo>
                  <a:lnTo>
                    <a:pt x="188023" y="2235200"/>
                  </a:lnTo>
                  <a:cubicBezTo>
                    <a:pt x="84180" y="2235200"/>
                    <a:pt x="0" y="2151019"/>
                    <a:pt x="0" y="2047176"/>
                  </a:cubicBezTo>
                  <a:cubicBezTo>
                    <a:pt x="0" y="1364784"/>
                    <a:pt x="0" y="682392"/>
                    <a:pt x="0" y="0"/>
                  </a:cubicBezTo>
                  <a:lnTo>
                    <a:pt x="0" y="0"/>
                  </a:lnTo>
                  <a:lnTo>
                    <a:pt x="1790700" y="0"/>
                  </a:lnTo>
                  <a:lnTo>
                    <a:pt x="1790700" y="0"/>
                  </a:lnTo>
                  <a:lnTo>
                    <a:pt x="1790700" y="2047176"/>
                  </a:lnTo>
                  <a:cubicBezTo>
                    <a:pt x="1790700" y="2151019"/>
                    <a:pt x="1706519" y="2235200"/>
                    <a:pt x="1602676" y="2235200"/>
                  </a:cubicBezTo>
                  <a:close/>
                </a:path>
              </a:pathLst>
            </a:custGeom>
            <a:solidFill>
              <a:srgbClr val="8D8E8F">
                <a:alpha val="50000"/>
              </a:srgb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290" tIns="34290" rIns="34290" bIns="34290" numCol="1" spcCol="1270" anchor="t" anchorCtr="0">
              <a:no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000" b="1" dirty="0">
                  <a:solidFill>
                    <a:schemeClr val="tx1"/>
                  </a:solidFill>
                  <a:latin typeface="Franklin Gothic Book" panose="020B0503020102020204" pitchFamily="34" charset="0"/>
                </a:rPr>
                <a:t>Contract Admin:</a:t>
              </a:r>
            </a:p>
            <a:p>
              <a:pPr marL="171446" indent="-171446" eaLnBrk="1" fontAlgn="auto" hangingPunct="1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r>
                <a:rPr lang="en-US" sz="1000" dirty="0">
                  <a:solidFill>
                    <a:schemeClr val="tx1"/>
                  </a:solidFill>
                  <a:latin typeface="Franklin Gothic Book" panose="020B0503020102020204" pitchFamily="34" charset="0"/>
                </a:rPr>
                <a:t>Routes agreement for internal IT, Legal and Risk review.</a:t>
              </a:r>
            </a:p>
            <a:p>
              <a:pPr marL="171446" indent="-171446" eaLnBrk="1" fontAlgn="auto" hangingPunct="1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endParaRPr lang="en-US" sz="1000" dirty="0">
                <a:solidFill>
                  <a:schemeClr val="tx1"/>
                </a:solidFill>
                <a:latin typeface="Franklin Gothic Book" panose="020B0503020102020204" pitchFamily="34" charset="0"/>
              </a:endParaRP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8C1E369D-CE8A-4F4E-85D5-A0FE8FC23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30573" y="1548026"/>
              <a:ext cx="1205684" cy="1133772"/>
            </a:xfrm>
            <a:prstGeom prst="rect">
              <a:avLst/>
            </a:prstGeom>
          </p:spPr>
        </p:pic>
        <p:pic>
          <p:nvPicPr>
            <p:cNvPr id="24" name="Picture 23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F08FB31B-BC2F-4CDD-B5E2-68FF414DC4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12216" y="1548026"/>
              <a:ext cx="1146620" cy="1133772"/>
            </a:xfrm>
            <a:prstGeom prst="rect">
              <a:avLst/>
            </a:prstGeom>
          </p:spPr>
        </p:pic>
        <p:graphicFrame>
          <p:nvGraphicFramePr>
            <p:cNvPr id="25" name="Diagram 24">
              <a:extLst>
                <a:ext uri="{FF2B5EF4-FFF2-40B4-BE49-F238E27FC236}">
                  <a16:creationId xmlns:a16="http://schemas.microsoft.com/office/drawing/2014/main" id="{92515131-F5ED-408A-A11C-FB4FB6E1472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556807672"/>
                </p:ext>
              </p:extLst>
            </p:nvPr>
          </p:nvGraphicFramePr>
          <p:xfrm>
            <a:off x="6161244" y="4009389"/>
            <a:ext cx="1699947" cy="250678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6" r:lo="rId7" r:qs="rId8" r:cs="rId9"/>
            </a:graphicData>
          </a:graphic>
        </p:graphicFrame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3151FD9-C5B1-4484-B68E-6D368F843F34}"/>
                </a:ext>
              </a:extLst>
            </p:cNvPr>
            <p:cNvSpPr/>
            <p:nvPr/>
          </p:nvSpPr>
          <p:spPr>
            <a:xfrm>
              <a:off x="8006943" y="2924201"/>
              <a:ext cx="1790700" cy="4105246"/>
            </a:xfrm>
            <a:custGeom>
              <a:avLst/>
              <a:gdLst>
                <a:gd name="connsiteX0" fmla="*/ 188024 w 1790700"/>
                <a:gd name="connsiteY0" fmla="*/ 0 h 2235200"/>
                <a:gd name="connsiteX1" fmla="*/ 1602677 w 1790700"/>
                <a:gd name="connsiteY1" fmla="*/ 0 h 2235200"/>
                <a:gd name="connsiteX2" fmla="*/ 1790701 w 1790700"/>
                <a:gd name="connsiteY2" fmla="*/ 188024 h 2235200"/>
                <a:gd name="connsiteX3" fmla="*/ 1790700 w 1790700"/>
                <a:gd name="connsiteY3" fmla="*/ 2235200 h 2235200"/>
                <a:gd name="connsiteX4" fmla="*/ 1790700 w 1790700"/>
                <a:gd name="connsiteY4" fmla="*/ 2235200 h 2235200"/>
                <a:gd name="connsiteX5" fmla="*/ 0 w 1790700"/>
                <a:gd name="connsiteY5" fmla="*/ 2235200 h 2235200"/>
                <a:gd name="connsiteX6" fmla="*/ 0 w 1790700"/>
                <a:gd name="connsiteY6" fmla="*/ 2235200 h 2235200"/>
                <a:gd name="connsiteX7" fmla="*/ 0 w 1790700"/>
                <a:gd name="connsiteY7" fmla="*/ 188024 h 2235200"/>
                <a:gd name="connsiteX8" fmla="*/ 188024 w 1790700"/>
                <a:gd name="connsiteY8" fmla="*/ 0 h 223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0700" h="2235200">
                  <a:moveTo>
                    <a:pt x="1602676" y="2235200"/>
                  </a:moveTo>
                  <a:lnTo>
                    <a:pt x="188023" y="2235200"/>
                  </a:lnTo>
                  <a:cubicBezTo>
                    <a:pt x="84180" y="2235200"/>
                    <a:pt x="0" y="2151019"/>
                    <a:pt x="0" y="2047176"/>
                  </a:cubicBezTo>
                  <a:cubicBezTo>
                    <a:pt x="0" y="1364784"/>
                    <a:pt x="0" y="682392"/>
                    <a:pt x="0" y="0"/>
                  </a:cubicBezTo>
                  <a:lnTo>
                    <a:pt x="0" y="0"/>
                  </a:lnTo>
                  <a:lnTo>
                    <a:pt x="1790700" y="0"/>
                  </a:lnTo>
                  <a:lnTo>
                    <a:pt x="1790700" y="0"/>
                  </a:lnTo>
                  <a:lnTo>
                    <a:pt x="1790700" y="2047176"/>
                  </a:lnTo>
                  <a:cubicBezTo>
                    <a:pt x="1790700" y="2151019"/>
                    <a:pt x="1706519" y="2235200"/>
                    <a:pt x="1602676" y="2235200"/>
                  </a:cubicBezTo>
                  <a:close/>
                </a:path>
              </a:pathLst>
            </a:custGeom>
            <a:solidFill>
              <a:srgbClr val="8D8E8F">
                <a:alpha val="50000"/>
              </a:srgb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290" tIns="34290" rIns="34290" bIns="34290" numCol="1" spcCol="1270" anchor="t" anchorCtr="0">
              <a:no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000" b="1" dirty="0">
                  <a:solidFill>
                    <a:schemeClr val="tx1"/>
                  </a:solidFill>
                  <a:latin typeface="Franklin Gothic Book" panose="020B0503020102020204" pitchFamily="34" charset="0"/>
                </a:rPr>
                <a:t>Contract Admin:</a:t>
              </a:r>
            </a:p>
            <a:p>
              <a:pPr marL="171446" indent="-171446" eaLnBrk="1" fontAlgn="auto" hangingPunct="1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r>
                <a:rPr lang="en-US" sz="1000" dirty="0">
                  <a:solidFill>
                    <a:schemeClr val="tx1"/>
                  </a:solidFill>
                  <a:latin typeface="Franklin Gothic Book" panose="020B0503020102020204" pitchFamily="34" charset="0"/>
                </a:rPr>
                <a:t>Routes for vendor edits via </a:t>
              </a:r>
              <a:r>
                <a:rPr lang="en-US" sz="1000" dirty="0" err="1">
                  <a:solidFill>
                    <a:schemeClr val="tx1"/>
                  </a:solidFill>
                  <a:latin typeface="Franklin Gothic Book" panose="020B0503020102020204" pitchFamily="34" charset="0"/>
                </a:rPr>
                <a:t>ShareBase</a:t>
              </a:r>
              <a:r>
                <a:rPr lang="en-US" sz="1000" dirty="0">
                  <a:solidFill>
                    <a:schemeClr val="tx1"/>
                  </a:solidFill>
                  <a:latin typeface="Franklin Gothic Book" panose="020B0503020102020204" pitchFamily="34" charset="0"/>
                </a:rPr>
                <a:t>.</a:t>
              </a:r>
            </a:p>
            <a:p>
              <a:pPr marL="171446" indent="-171446" eaLnBrk="1" fontAlgn="auto" hangingPunct="1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r>
                <a:rPr lang="en-US" sz="1000" dirty="0">
                  <a:solidFill>
                    <a:schemeClr val="tx1"/>
                  </a:solidFill>
                  <a:latin typeface="Franklin Gothic Book" panose="020B0503020102020204" pitchFamily="34" charset="0"/>
                </a:rPr>
                <a:t>Sends vendor edits for IT, Risk or Legal review, as needed. </a:t>
              </a: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7A82675B-A80A-4017-9FFA-81CC254238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321926" y="1548026"/>
              <a:ext cx="1160736" cy="1133774"/>
            </a:xfrm>
            <a:prstGeom prst="rect">
              <a:avLst/>
            </a:prstGeom>
          </p:spPr>
        </p:pic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62A57F7-D533-476C-9071-E2D393C823E9}"/>
                </a:ext>
              </a:extLst>
            </p:cNvPr>
            <p:cNvSpPr/>
            <p:nvPr/>
          </p:nvSpPr>
          <p:spPr>
            <a:xfrm>
              <a:off x="9890511" y="2925492"/>
              <a:ext cx="1790700" cy="4103955"/>
            </a:xfrm>
            <a:custGeom>
              <a:avLst/>
              <a:gdLst>
                <a:gd name="connsiteX0" fmla="*/ 188024 w 1790700"/>
                <a:gd name="connsiteY0" fmla="*/ 0 h 2235200"/>
                <a:gd name="connsiteX1" fmla="*/ 1602677 w 1790700"/>
                <a:gd name="connsiteY1" fmla="*/ 0 h 2235200"/>
                <a:gd name="connsiteX2" fmla="*/ 1790701 w 1790700"/>
                <a:gd name="connsiteY2" fmla="*/ 188024 h 2235200"/>
                <a:gd name="connsiteX3" fmla="*/ 1790700 w 1790700"/>
                <a:gd name="connsiteY3" fmla="*/ 2235200 h 2235200"/>
                <a:gd name="connsiteX4" fmla="*/ 1790700 w 1790700"/>
                <a:gd name="connsiteY4" fmla="*/ 2235200 h 2235200"/>
                <a:gd name="connsiteX5" fmla="*/ 0 w 1790700"/>
                <a:gd name="connsiteY5" fmla="*/ 2235200 h 2235200"/>
                <a:gd name="connsiteX6" fmla="*/ 0 w 1790700"/>
                <a:gd name="connsiteY6" fmla="*/ 2235200 h 2235200"/>
                <a:gd name="connsiteX7" fmla="*/ 0 w 1790700"/>
                <a:gd name="connsiteY7" fmla="*/ 188024 h 2235200"/>
                <a:gd name="connsiteX8" fmla="*/ 188024 w 1790700"/>
                <a:gd name="connsiteY8" fmla="*/ 0 h 223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0700" h="2235200">
                  <a:moveTo>
                    <a:pt x="1602676" y="2235200"/>
                  </a:moveTo>
                  <a:lnTo>
                    <a:pt x="188023" y="2235200"/>
                  </a:lnTo>
                  <a:cubicBezTo>
                    <a:pt x="84180" y="2235200"/>
                    <a:pt x="0" y="2151019"/>
                    <a:pt x="0" y="2047176"/>
                  </a:cubicBezTo>
                  <a:cubicBezTo>
                    <a:pt x="0" y="1364784"/>
                    <a:pt x="0" y="682392"/>
                    <a:pt x="0" y="0"/>
                  </a:cubicBezTo>
                  <a:lnTo>
                    <a:pt x="0" y="0"/>
                  </a:lnTo>
                  <a:lnTo>
                    <a:pt x="1790700" y="0"/>
                  </a:lnTo>
                  <a:lnTo>
                    <a:pt x="1790700" y="0"/>
                  </a:lnTo>
                  <a:lnTo>
                    <a:pt x="1790700" y="2047176"/>
                  </a:lnTo>
                  <a:cubicBezTo>
                    <a:pt x="1790700" y="2151019"/>
                    <a:pt x="1706519" y="2235200"/>
                    <a:pt x="1602676" y="2235200"/>
                  </a:cubicBezTo>
                  <a:close/>
                </a:path>
              </a:pathLst>
            </a:custGeom>
            <a:solidFill>
              <a:srgbClr val="8D8E8F">
                <a:alpha val="50000"/>
              </a:srgb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290" tIns="34290" rIns="34290" bIns="34290" numCol="1" spcCol="1270" anchor="t" anchorCtr="0">
              <a:no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000" b="1" dirty="0">
                  <a:solidFill>
                    <a:schemeClr val="tx1"/>
                  </a:solidFill>
                  <a:latin typeface="Franklin Gothic Book" panose="020B0503020102020204" pitchFamily="34" charset="0"/>
                </a:rPr>
                <a:t>Contract Admin:</a:t>
              </a:r>
            </a:p>
            <a:p>
              <a:pPr marL="171446" indent="-171446" eaLnBrk="1" fontAlgn="auto" hangingPunct="1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r>
                <a:rPr lang="en-US" sz="1000" dirty="0">
                  <a:solidFill>
                    <a:schemeClr val="tx1"/>
                  </a:solidFill>
                  <a:latin typeface="Franklin Gothic Book" panose="020B0503020102020204" pitchFamily="34" charset="0"/>
                </a:rPr>
                <a:t>Routes for signatures/legal stamp once terms are agreed upon. </a:t>
              </a:r>
            </a:p>
            <a:p>
              <a:pPr marL="171446" indent="-171446" eaLnBrk="1" fontAlgn="auto" hangingPunct="1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</a:pPr>
              <a:r>
                <a:rPr lang="en-US" sz="1000" dirty="0">
                  <a:solidFill>
                    <a:schemeClr val="tx1"/>
                  </a:solidFill>
                  <a:latin typeface="Franklin Gothic Book" panose="020B0503020102020204" pitchFamily="34" charset="0"/>
                </a:rPr>
                <a:t>Activates contract once signed and stamped.</a:t>
              </a:r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27C2615D-9C6D-4F4A-BCD7-6CF800C9EF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914308" y="1548026"/>
              <a:ext cx="822399" cy="898492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30D8C170-AC33-4645-A394-338EE1C2F1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777387" y="1548027"/>
              <a:ext cx="916103" cy="888655"/>
            </a:xfrm>
            <a:prstGeom prst="rect">
              <a:avLst/>
            </a:prstGeom>
          </p:spPr>
        </p:pic>
      </p:grpSp>
      <p:sp>
        <p:nvSpPr>
          <p:cNvPr id="53" name="Title 2">
            <a:extLst>
              <a:ext uri="{FF2B5EF4-FFF2-40B4-BE49-F238E27FC236}">
                <a16:creationId xmlns:a16="http://schemas.microsoft.com/office/drawing/2014/main" id="{62074513-5890-45C8-A99D-F220E0F66FEF}"/>
              </a:ext>
            </a:extLst>
          </p:cNvPr>
          <p:cNvSpPr txBox="1">
            <a:spLocks/>
          </p:cNvSpPr>
          <p:nvPr/>
        </p:nvSpPr>
        <p:spPr>
          <a:xfrm>
            <a:off x="677348" y="237053"/>
            <a:ext cx="5364683" cy="505884"/>
          </a:xfrm>
          <a:prstGeom prst="rect">
            <a:avLst/>
          </a:prstGeom>
        </p:spPr>
        <p:txBody>
          <a:bodyPr>
            <a:noAutofit/>
          </a:bodyPr>
          <a:lstStyle>
            <a:lvl1pPr algn="l" defTabSz="342892" rtl="0" fontAlgn="base">
              <a:spcBef>
                <a:spcPct val="0"/>
              </a:spcBef>
              <a:spcAft>
                <a:spcPct val="0"/>
              </a:spcAft>
              <a:defRPr sz="3000" kern="1200" cap="none" baseline="0">
                <a:solidFill>
                  <a:schemeClr val="bg1"/>
                </a:solidFill>
                <a:latin typeface="Franklin Gothic Book"/>
                <a:ea typeface="Geneva" charset="-128"/>
                <a:cs typeface="Franklin Gothic Book"/>
              </a:defRPr>
            </a:lvl1pPr>
            <a:lvl2pPr algn="ctr" defTabSz="342892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2pPr>
            <a:lvl3pPr algn="ctr" defTabSz="342892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3pPr>
            <a:lvl4pPr algn="ctr" defTabSz="342892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4pPr>
            <a:lvl5pPr algn="ctr" defTabSz="342892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5pPr>
            <a:lvl6pPr marL="342892" algn="ctr" defTabSz="342892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6pPr>
            <a:lvl7pPr marL="685783" algn="ctr" defTabSz="342892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7pPr>
            <a:lvl8pPr marL="1028675" algn="ctr" defTabSz="342892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8pPr>
            <a:lvl9pPr marL="1371566" algn="ctr" defTabSz="342892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9pPr>
          </a:lstStyle>
          <a:p>
            <a:pPr eaLnBrk="1" hangingPunct="1"/>
            <a:r>
              <a:rPr lang="en-US" sz="3200" dirty="0"/>
              <a:t>Detailed Process</a:t>
            </a:r>
          </a:p>
        </p:txBody>
      </p:sp>
      <p:sp>
        <p:nvSpPr>
          <p:cNvPr id="3" name="TextBox 2">
            <a:hlinkClick r:id="rId14" action="ppaction://hlinksldjump"/>
            <a:extLst>
              <a:ext uri="{FF2B5EF4-FFF2-40B4-BE49-F238E27FC236}">
                <a16:creationId xmlns:a16="http://schemas.microsoft.com/office/drawing/2014/main" id="{820BC827-FB43-4DA2-AACC-55A96989E25B}"/>
              </a:ext>
            </a:extLst>
          </p:cNvPr>
          <p:cNvSpPr txBox="1"/>
          <p:nvPr/>
        </p:nvSpPr>
        <p:spPr>
          <a:xfrm>
            <a:off x="6042031" y="6296298"/>
            <a:ext cx="2081349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u="sng" dirty="0">
                <a:solidFill>
                  <a:schemeClr val="tx2"/>
                </a:solidFill>
                <a:latin typeface="Franklin Gothic Book" panose="020B0503020102020204" pitchFamily="34" charset="0"/>
              </a:rPr>
              <a:t>Back to High Level Process</a:t>
            </a:r>
          </a:p>
        </p:txBody>
      </p:sp>
      <p:sp>
        <p:nvSpPr>
          <p:cNvPr id="26" name="Heptagon 25">
            <a:extLst>
              <a:ext uri="{FF2B5EF4-FFF2-40B4-BE49-F238E27FC236}">
                <a16:creationId xmlns:a16="http://schemas.microsoft.com/office/drawing/2014/main" id="{3024665D-7416-4DC0-A86E-ACDE76B7B754}"/>
              </a:ext>
            </a:extLst>
          </p:cNvPr>
          <p:cNvSpPr/>
          <p:nvPr/>
        </p:nvSpPr>
        <p:spPr>
          <a:xfrm>
            <a:off x="316608" y="2015141"/>
            <a:ext cx="360740" cy="345317"/>
          </a:xfrm>
          <a:prstGeom prst="hept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latin typeface="Franklin Gothic Book" panose="020B0503020102020204" pitchFamily="34" charset="0"/>
              </a:rPr>
              <a:t>1</a:t>
            </a:r>
          </a:p>
        </p:txBody>
      </p:sp>
      <p:sp>
        <p:nvSpPr>
          <p:cNvPr id="30" name="Heptagon 29">
            <a:extLst>
              <a:ext uri="{FF2B5EF4-FFF2-40B4-BE49-F238E27FC236}">
                <a16:creationId xmlns:a16="http://schemas.microsoft.com/office/drawing/2014/main" id="{C5860D2C-C696-4EF3-A7B9-30A321F4AA5D}"/>
              </a:ext>
            </a:extLst>
          </p:cNvPr>
          <p:cNvSpPr/>
          <p:nvPr/>
        </p:nvSpPr>
        <p:spPr>
          <a:xfrm>
            <a:off x="1883361" y="5010106"/>
            <a:ext cx="315049" cy="274488"/>
          </a:xfrm>
          <a:prstGeom prst="hept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latin typeface="Franklin Gothic Book" panose="020B0503020102020204" pitchFamily="34" charset="0"/>
              </a:rPr>
              <a:t>2</a:t>
            </a:r>
          </a:p>
        </p:txBody>
      </p:sp>
      <p:sp>
        <p:nvSpPr>
          <p:cNvPr id="32" name="Heptagon 31">
            <a:extLst>
              <a:ext uri="{FF2B5EF4-FFF2-40B4-BE49-F238E27FC236}">
                <a16:creationId xmlns:a16="http://schemas.microsoft.com/office/drawing/2014/main" id="{A233E177-0394-4173-84CC-A08F39032E31}"/>
              </a:ext>
            </a:extLst>
          </p:cNvPr>
          <p:cNvSpPr/>
          <p:nvPr/>
        </p:nvSpPr>
        <p:spPr>
          <a:xfrm>
            <a:off x="3706777" y="4986847"/>
            <a:ext cx="283464" cy="282189"/>
          </a:xfrm>
          <a:prstGeom prst="hept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latin typeface="Franklin Gothic Book" panose="020B0503020102020204" pitchFamily="34" charset="0"/>
              </a:rPr>
              <a:t>5</a:t>
            </a:r>
          </a:p>
        </p:txBody>
      </p:sp>
      <p:sp>
        <p:nvSpPr>
          <p:cNvPr id="34" name="Heptagon 33">
            <a:extLst>
              <a:ext uri="{FF2B5EF4-FFF2-40B4-BE49-F238E27FC236}">
                <a16:creationId xmlns:a16="http://schemas.microsoft.com/office/drawing/2014/main" id="{F0DD4B6D-61BA-4DDA-BBDA-5714E8A3485B}"/>
              </a:ext>
            </a:extLst>
          </p:cNvPr>
          <p:cNvSpPr/>
          <p:nvPr/>
        </p:nvSpPr>
        <p:spPr>
          <a:xfrm>
            <a:off x="5045989" y="4981172"/>
            <a:ext cx="283464" cy="282189"/>
          </a:xfrm>
          <a:prstGeom prst="hept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latin typeface="Franklin Gothic Book" panose="020B0503020102020204" pitchFamily="34" charset="0"/>
              </a:rPr>
              <a:t>6</a:t>
            </a:r>
          </a:p>
        </p:txBody>
      </p:sp>
      <p:sp>
        <p:nvSpPr>
          <p:cNvPr id="36" name="Heptagon 35">
            <a:extLst>
              <a:ext uri="{FF2B5EF4-FFF2-40B4-BE49-F238E27FC236}">
                <a16:creationId xmlns:a16="http://schemas.microsoft.com/office/drawing/2014/main" id="{D73D8252-3769-42AD-84B4-F5579A04401C}"/>
              </a:ext>
            </a:extLst>
          </p:cNvPr>
          <p:cNvSpPr/>
          <p:nvPr/>
        </p:nvSpPr>
        <p:spPr>
          <a:xfrm>
            <a:off x="6565839" y="5002406"/>
            <a:ext cx="283464" cy="282188"/>
          </a:xfrm>
          <a:prstGeom prst="hept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latin typeface="Franklin Gothic Book" panose="020B0503020102020204" pitchFamily="34" charset="0"/>
              </a:rPr>
              <a:t>7</a:t>
            </a:r>
          </a:p>
        </p:txBody>
      </p:sp>
      <p:sp>
        <p:nvSpPr>
          <p:cNvPr id="38" name="Heptagon 37">
            <a:extLst>
              <a:ext uri="{FF2B5EF4-FFF2-40B4-BE49-F238E27FC236}">
                <a16:creationId xmlns:a16="http://schemas.microsoft.com/office/drawing/2014/main" id="{7480FD5D-019C-46AC-940D-57D3F428D175}"/>
              </a:ext>
            </a:extLst>
          </p:cNvPr>
          <p:cNvSpPr/>
          <p:nvPr/>
        </p:nvSpPr>
        <p:spPr>
          <a:xfrm>
            <a:off x="7744131" y="5002325"/>
            <a:ext cx="283464" cy="274488"/>
          </a:xfrm>
          <a:prstGeom prst="hept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latin typeface="Franklin Gothic Book" panose="020B0503020102020204" pitchFamily="34" charset="0"/>
              </a:rPr>
              <a:t>8</a:t>
            </a:r>
          </a:p>
        </p:txBody>
      </p:sp>
      <p:sp>
        <p:nvSpPr>
          <p:cNvPr id="40" name="Heptagon 39">
            <a:extLst>
              <a:ext uri="{FF2B5EF4-FFF2-40B4-BE49-F238E27FC236}">
                <a16:creationId xmlns:a16="http://schemas.microsoft.com/office/drawing/2014/main" id="{82803793-CD25-4D49-B454-DC5EADF7977F}"/>
              </a:ext>
            </a:extLst>
          </p:cNvPr>
          <p:cNvSpPr/>
          <p:nvPr/>
        </p:nvSpPr>
        <p:spPr>
          <a:xfrm>
            <a:off x="8212110" y="5006255"/>
            <a:ext cx="283464" cy="282189"/>
          </a:xfrm>
          <a:prstGeom prst="hept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latin typeface="Franklin Gothic Book" panose="020B0503020102020204" pitchFamily="34" charset="0"/>
              </a:rPr>
              <a:t>9</a:t>
            </a:r>
          </a:p>
        </p:txBody>
      </p:sp>
      <p:sp>
        <p:nvSpPr>
          <p:cNvPr id="28" name="Heptagon 27">
            <a:extLst>
              <a:ext uri="{FF2B5EF4-FFF2-40B4-BE49-F238E27FC236}">
                <a16:creationId xmlns:a16="http://schemas.microsoft.com/office/drawing/2014/main" id="{06ABFCEF-C2F9-4914-96C2-AAECA60F26B1}"/>
              </a:ext>
            </a:extLst>
          </p:cNvPr>
          <p:cNvSpPr/>
          <p:nvPr/>
        </p:nvSpPr>
        <p:spPr>
          <a:xfrm>
            <a:off x="2281978" y="5010106"/>
            <a:ext cx="315049" cy="274488"/>
          </a:xfrm>
          <a:prstGeom prst="hept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latin typeface="Franklin Gothic Book" panose="020B0503020102020204" pitchFamily="34" charset="0"/>
              </a:rPr>
              <a:t>3</a:t>
            </a:r>
          </a:p>
        </p:txBody>
      </p:sp>
      <p:sp>
        <p:nvSpPr>
          <p:cNvPr id="29" name="Heptagon 28">
            <a:extLst>
              <a:ext uri="{FF2B5EF4-FFF2-40B4-BE49-F238E27FC236}">
                <a16:creationId xmlns:a16="http://schemas.microsoft.com/office/drawing/2014/main" id="{79AC1B97-49DD-4983-B36E-8EB6A4127795}"/>
              </a:ext>
            </a:extLst>
          </p:cNvPr>
          <p:cNvSpPr/>
          <p:nvPr/>
        </p:nvSpPr>
        <p:spPr>
          <a:xfrm>
            <a:off x="2666418" y="4994546"/>
            <a:ext cx="315049" cy="290047"/>
          </a:xfrm>
          <a:prstGeom prst="hept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latin typeface="Franklin Gothic Book" panose="020B05030201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78855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A2A8676-31A9-4CF2-8C87-0CBB69742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1012" y="1035041"/>
            <a:ext cx="4023512" cy="379413"/>
          </a:xfrm>
        </p:spPr>
        <p:txBody>
          <a:bodyPr>
            <a:normAutofit fontScale="90000"/>
          </a:bodyPr>
          <a:lstStyle/>
          <a:p>
            <a:r>
              <a:rPr lang="en-US" dirty="0"/>
              <a:t>Important Reminders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01B210-4997-4C72-9FD9-F0A1958A8148}"/>
              </a:ext>
            </a:extLst>
          </p:cNvPr>
          <p:cNvSpPr/>
          <p:nvPr/>
        </p:nvSpPr>
        <p:spPr>
          <a:xfrm>
            <a:off x="628344" y="1414454"/>
            <a:ext cx="8368937" cy="5144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1400" b="1" u="sng" dirty="0">
                <a:latin typeface="Franklin Gothic Book" panose="020B0503020102020204" pitchFamily="34" charset="0"/>
              </a:rPr>
              <a:t>Remember: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All documents to be reviewed/approved must be submitted in </a:t>
            </a:r>
            <a:r>
              <a:rPr lang="en-US" sz="1400" b="1" dirty="0">
                <a:latin typeface="Franklin Gothic Book" panose="020B0503020102020204" pitchFamily="34" charset="0"/>
              </a:rPr>
              <a:t>Word</a:t>
            </a:r>
            <a:r>
              <a:rPr lang="en-US" sz="1400" dirty="0">
                <a:latin typeface="Franklin Gothic Book" panose="020B0503020102020204" pitchFamily="34" charset="0"/>
              </a:rPr>
              <a:t> and unprotected for editing (.pdf format not permitted).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Any legally binding document requiring signature needs review/approval. Don’t assume an agreement doesn’t need review.</a:t>
            </a:r>
          </a:p>
          <a:p>
            <a:pPr marL="71442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Submit your agreements as far in advance as possible. 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Do not send or take your agreements directly to a VP or CIO for signature.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Agreements must be submitted via OnBase for review and approval.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To request escalation of your agreements please contact your VP; do not contact Legal for escalations or status.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1400" dirty="0">
              <a:latin typeface="Franklin Gothic Book" panose="020B05030201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1200" i="1" dirty="0">
                <a:latin typeface="Franklin Gothic Book" panose="020B0503020102020204" pitchFamily="34" charset="0"/>
              </a:rPr>
              <a:t>Note: These are guidelines and can be updated at any time. 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C9F1E115-F59D-423B-8F6E-B59C5750BD98}"/>
              </a:ext>
            </a:extLst>
          </p:cNvPr>
          <p:cNvSpPr txBox="1">
            <a:spLocks/>
          </p:cNvSpPr>
          <p:nvPr/>
        </p:nvSpPr>
        <p:spPr>
          <a:xfrm>
            <a:off x="677348" y="237053"/>
            <a:ext cx="5364683" cy="505884"/>
          </a:xfrm>
          <a:prstGeom prst="rect">
            <a:avLst/>
          </a:prstGeom>
        </p:spPr>
        <p:txBody>
          <a:bodyPr>
            <a:noAutofit/>
          </a:bodyPr>
          <a:lstStyle>
            <a:lvl1pPr algn="l" defTabSz="342892" rtl="0" fontAlgn="base">
              <a:spcBef>
                <a:spcPct val="0"/>
              </a:spcBef>
              <a:spcAft>
                <a:spcPct val="0"/>
              </a:spcAft>
              <a:defRPr sz="3000" kern="1200" cap="none" baseline="0">
                <a:solidFill>
                  <a:schemeClr val="bg1"/>
                </a:solidFill>
                <a:latin typeface="Franklin Gothic Book"/>
                <a:ea typeface="Geneva" charset="-128"/>
                <a:cs typeface="Franklin Gothic Book"/>
              </a:defRPr>
            </a:lvl1pPr>
            <a:lvl2pPr algn="ctr" defTabSz="342892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2pPr>
            <a:lvl3pPr algn="ctr" defTabSz="342892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3pPr>
            <a:lvl4pPr algn="ctr" defTabSz="342892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4pPr>
            <a:lvl5pPr algn="ctr" defTabSz="342892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5pPr>
            <a:lvl6pPr marL="342892" algn="ctr" defTabSz="342892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6pPr>
            <a:lvl7pPr marL="685783" algn="ctr" defTabSz="342892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7pPr>
            <a:lvl8pPr marL="1028675" algn="ctr" defTabSz="342892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8pPr>
            <a:lvl9pPr marL="1371566" algn="ctr" defTabSz="342892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9pPr>
          </a:lstStyle>
          <a:p>
            <a:pPr eaLnBrk="1" hangingPunct="1"/>
            <a:r>
              <a:rPr lang="en-US" sz="3200" dirty="0"/>
              <a:t>Important Reminders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D9762B-F455-4C31-BCE1-1F794C0DF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09819"/>
            <a:ext cx="481626" cy="579170"/>
          </a:xfrm>
          <a:prstGeom prst="rect">
            <a:avLst/>
          </a:prstGeom>
        </p:spPr>
      </p:pic>
      <p:sp>
        <p:nvSpPr>
          <p:cNvPr id="7" name="TextBox 6">
            <a:hlinkClick r:id="rId3" action="ppaction://hlinksldjump"/>
            <a:extLst>
              <a:ext uri="{FF2B5EF4-FFF2-40B4-BE49-F238E27FC236}">
                <a16:creationId xmlns:a16="http://schemas.microsoft.com/office/drawing/2014/main" id="{49E4349E-66D8-4F85-AB72-D36C4C3800A3}"/>
              </a:ext>
            </a:extLst>
          </p:cNvPr>
          <p:cNvSpPr txBox="1"/>
          <p:nvPr/>
        </p:nvSpPr>
        <p:spPr>
          <a:xfrm>
            <a:off x="6042031" y="6326531"/>
            <a:ext cx="208134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u="sng" dirty="0">
                <a:solidFill>
                  <a:schemeClr val="tx2"/>
                </a:solidFill>
                <a:latin typeface="Franklin Gothic Book" panose="020B0503020102020204" pitchFamily="34" charset="0"/>
              </a:rPr>
              <a:t>Back to High Level Process</a:t>
            </a:r>
          </a:p>
        </p:txBody>
      </p:sp>
    </p:spTree>
    <p:extLst>
      <p:ext uri="{BB962C8B-B14F-4D97-AF65-F5344CB8AC3E}">
        <p14:creationId xmlns:p14="http://schemas.microsoft.com/office/powerpoint/2010/main" val="3237792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8A01959-50B7-4215-B2D2-06AB7250E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49" y="123615"/>
            <a:ext cx="4770952" cy="505884"/>
          </a:xfrm>
        </p:spPr>
        <p:txBody>
          <a:bodyPr>
            <a:noAutofit/>
          </a:bodyPr>
          <a:lstStyle/>
          <a:p>
            <a:r>
              <a:rPr lang="en-US" sz="3200" dirty="0"/>
              <a:t>Choosing the </a:t>
            </a:r>
            <a:br>
              <a:rPr lang="en-US" sz="3200" dirty="0"/>
            </a:br>
            <a:r>
              <a:rPr lang="en-US" sz="3200" dirty="0"/>
              <a:t>Correct Workflow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796282-FC77-4CDF-8A1A-918694866321}"/>
              </a:ext>
            </a:extLst>
          </p:cNvPr>
          <p:cNvSpPr/>
          <p:nvPr/>
        </p:nvSpPr>
        <p:spPr>
          <a:xfrm>
            <a:off x="722985" y="5911063"/>
            <a:ext cx="63666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1200" b="1" i="1" dirty="0">
                <a:latin typeface="Franklin Gothic Book" panose="020B0503020102020204" pitchFamily="34" charset="0"/>
                <a:cs typeface="Franklin Gothic Book" panose="020B0503020102020204" pitchFamily="34" charset="0"/>
              </a:rPr>
              <a:t>Tips: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 sz="1200" i="1" dirty="0">
                <a:latin typeface="Franklin Gothic Book" panose="020B0503020102020204" pitchFamily="34" charset="0"/>
                <a:cs typeface="Franklin Gothic Book" panose="020B0503020102020204" pitchFamily="34" charset="0"/>
              </a:rPr>
              <a:t>Choose Area based on contract’s impact area.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i="1" dirty="0">
                <a:latin typeface="Franklin Gothic Book" panose="020B0503020102020204" pitchFamily="34" charset="0"/>
              </a:rPr>
              <a:t>Reviewing Department field – always choose ‘Information Technology’.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55308A3-EB06-486A-AFD4-8E62CE1324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920406"/>
              </p:ext>
            </p:extLst>
          </p:nvPr>
        </p:nvGraphicFramePr>
        <p:xfrm>
          <a:off x="677349" y="1323975"/>
          <a:ext cx="7452992" cy="4594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6496">
                  <a:extLst>
                    <a:ext uri="{9D8B030D-6E8A-4147-A177-3AD203B41FA5}">
                      <a16:colId xmlns:a16="http://schemas.microsoft.com/office/drawing/2014/main" val="1073067687"/>
                    </a:ext>
                  </a:extLst>
                </a:gridCol>
                <a:gridCol w="3726496">
                  <a:extLst>
                    <a:ext uri="{9D8B030D-6E8A-4147-A177-3AD203B41FA5}">
                      <a16:colId xmlns:a16="http://schemas.microsoft.com/office/drawing/2014/main" val="111984314"/>
                    </a:ext>
                  </a:extLst>
                </a:gridCol>
              </a:tblGrid>
              <a:tr h="47836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Franklin Gothic Book" panose="020B0503020102020204" pitchFamily="34" charset="0"/>
                        </a:rPr>
                        <a:t>Choose “Master Workflow” for: </a:t>
                      </a:r>
                    </a:p>
                    <a:p>
                      <a:endParaRPr lang="en-US" sz="1400" dirty="0">
                        <a:latin typeface="Franklin Gothic Book" panose="020B05030201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Franklin Gothic Book" panose="020B0503020102020204" pitchFamily="34" charset="0"/>
                        </a:rPr>
                        <a:t>Choose “Other Workflow” for:</a:t>
                      </a:r>
                    </a:p>
                    <a:p>
                      <a:endParaRPr lang="en-US" sz="1400" dirty="0">
                        <a:latin typeface="Franklin Gothic Book" panose="020B05030201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62226004"/>
                  </a:ext>
                </a:extLst>
              </a:tr>
              <a:tr h="276949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Master Agreements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>
                          <a:tab pos="175260" algn="l"/>
                        </a:tabLst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Orders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053860866"/>
                  </a:ext>
                </a:extLst>
              </a:tr>
              <a:tr h="27694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Software License Agreements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>
                          <a:tab pos="175260" algn="l"/>
                        </a:tabLst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Proposals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738020785"/>
                  </a:ext>
                </a:extLst>
              </a:tr>
              <a:tr h="27694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Professional Services Agreements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>
                          <a:tab pos="175260" algn="l"/>
                        </a:tabLst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Work Orders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1982335"/>
                  </a:ext>
                </a:extLst>
              </a:tr>
              <a:tr h="47836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End User Agreements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Quotes</a:t>
                      </a:r>
                    </a:p>
                    <a:p>
                      <a:endParaRPr lang="en-US" sz="1400" dirty="0">
                        <a:latin typeface="Franklin Gothic Book" panose="020B05030201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67810338"/>
                  </a:ext>
                </a:extLst>
              </a:tr>
              <a:tr h="47836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Evaluation Agreements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Franklin Gothic Book" panose="020B0503020102020204" pitchFamily="34" charset="0"/>
                          <a:cs typeface="Times New Roman" panose="02020603050405020304" pitchFamily="18" charset="0"/>
                        </a:rPr>
                        <a:t>Amendments</a:t>
                      </a:r>
                    </a:p>
                    <a:p>
                      <a:endParaRPr lang="en-US" sz="1400" dirty="0">
                        <a:latin typeface="Franklin Gothic Book" panose="020B05030201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81300715"/>
                  </a:ext>
                </a:extLst>
              </a:tr>
              <a:tr h="47836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Data Processing Agreements (DPA) – new DPA for </a:t>
                      </a:r>
                      <a:r>
                        <a:rPr lang="en-US" sz="1400" u="sng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existing vendor </a:t>
                      </a:r>
                      <a:r>
                        <a:rPr lang="en-US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 be submitted through “Other Workflow”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Franklin Gothic Book" panose="020B0503020102020204" pitchFamily="34" charset="0"/>
                          <a:cs typeface="Times New Roman" panose="02020603050405020304" pitchFamily="18" charset="0"/>
                        </a:rPr>
                        <a:t>Addendums</a:t>
                      </a:r>
                    </a:p>
                    <a:p>
                      <a:endParaRPr lang="en-US" sz="1400" dirty="0">
                        <a:latin typeface="Franklin Gothic Book" panose="020B05030201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02385189"/>
                  </a:ext>
                </a:extLst>
              </a:tr>
              <a:tr h="47836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Business Associate Agreements (BAA) – new BAA for </a:t>
                      </a:r>
                      <a:r>
                        <a:rPr lang="en-US" sz="1400" u="sng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existing vendor </a:t>
                      </a:r>
                      <a:r>
                        <a:rPr lang="en-US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 be submitted through “Other Workflow”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Franklin Gothic Book" panose="020B0503020102020204" pitchFamily="34" charset="0"/>
                          <a:cs typeface="Times New Roman" panose="02020603050405020304" pitchFamily="18" charset="0"/>
                        </a:rPr>
                        <a:t>Any other documents that need signature</a:t>
                      </a:r>
                      <a:endParaRPr lang="en-US" sz="1400" dirty="0">
                        <a:latin typeface="Franklin Gothic Book" panose="020B0503020102020204" pitchFamily="34" charset="0"/>
                      </a:endParaRPr>
                    </a:p>
                    <a:p>
                      <a:endParaRPr lang="en-US" sz="1400" dirty="0">
                        <a:latin typeface="Franklin Gothic Book" panose="020B05030201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51794065"/>
                  </a:ext>
                </a:extLst>
              </a:tr>
              <a:tr h="27694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Franklin Gothic Book" panose="020B0503020102020204" pitchFamily="34" charset="0"/>
                          <a:cs typeface="Times New Roman" panose="02020603050405020304" pitchFamily="18" charset="0"/>
                        </a:rPr>
                        <a:t>End User Agreements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Franklin Gothic Book" panose="020B05030201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05590684"/>
                  </a:ext>
                </a:extLst>
              </a:tr>
              <a:tr h="27694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Franklin Gothic Book" panose="020B0503020102020204" pitchFamily="34" charset="0"/>
                          <a:ea typeface="+mn-ea"/>
                          <a:cs typeface="Times New Roman" panose="02020603050405020304" pitchFamily="18" charset="0"/>
                        </a:rPr>
                        <a:t>Evaluation Agreements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Franklin Gothic Book" panose="020B05030201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98111572"/>
                  </a:ext>
                </a:extLst>
              </a:tr>
              <a:tr h="27694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Franklin Gothic Book" panose="020B0503020102020204" pitchFamily="34" charset="0"/>
                          <a:ea typeface="+mn-ea"/>
                          <a:cs typeface="Times New Roman" panose="02020603050405020304" pitchFamily="18" charset="0"/>
                        </a:rPr>
                        <a:t>SaaS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Franklin Gothic Book" panose="020B05030201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10941857"/>
                  </a:ext>
                </a:extLst>
              </a:tr>
            </a:tbl>
          </a:graphicData>
        </a:graphic>
      </p:graphicFrame>
      <p:sp>
        <p:nvSpPr>
          <p:cNvPr id="5" name="TextBox 4">
            <a:hlinkClick r:id="rId2" action="ppaction://hlinksldjump"/>
            <a:extLst>
              <a:ext uri="{FF2B5EF4-FFF2-40B4-BE49-F238E27FC236}">
                <a16:creationId xmlns:a16="http://schemas.microsoft.com/office/drawing/2014/main" id="{2334602F-D1F7-48A5-8F6A-EA766516F53F}"/>
              </a:ext>
            </a:extLst>
          </p:cNvPr>
          <p:cNvSpPr txBox="1"/>
          <p:nvPr/>
        </p:nvSpPr>
        <p:spPr>
          <a:xfrm>
            <a:off x="6048992" y="6199254"/>
            <a:ext cx="208134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u="sng" dirty="0">
                <a:solidFill>
                  <a:schemeClr val="tx2"/>
                </a:solidFill>
                <a:latin typeface="Franklin Gothic Book" panose="020B0503020102020204" pitchFamily="34" charset="0"/>
              </a:rPr>
              <a:t>Back to High Level Process</a:t>
            </a:r>
          </a:p>
        </p:txBody>
      </p:sp>
      <p:sp>
        <p:nvSpPr>
          <p:cNvPr id="6" name="Heptagon 5">
            <a:extLst>
              <a:ext uri="{FF2B5EF4-FFF2-40B4-BE49-F238E27FC236}">
                <a16:creationId xmlns:a16="http://schemas.microsoft.com/office/drawing/2014/main" id="{13AC9299-D809-467F-8D59-76DB73E06801}"/>
              </a:ext>
            </a:extLst>
          </p:cNvPr>
          <p:cNvSpPr/>
          <p:nvPr/>
        </p:nvSpPr>
        <p:spPr>
          <a:xfrm>
            <a:off x="4821527" y="420100"/>
            <a:ext cx="283464" cy="282189"/>
          </a:xfrm>
          <a:prstGeom prst="hept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827397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8A01959-50B7-4215-B2D2-06AB7250E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Required Attachments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8F040F-2282-466A-B940-E9DF3017556B}"/>
              </a:ext>
            </a:extLst>
          </p:cNvPr>
          <p:cNvSpPr/>
          <p:nvPr/>
        </p:nvSpPr>
        <p:spPr>
          <a:xfrm>
            <a:off x="509451" y="1197771"/>
            <a:ext cx="8486503" cy="4713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1400" b="1" u="sng" dirty="0">
                <a:latin typeface="Franklin Gothic Book" panose="020B0503020102020204" pitchFamily="34" charset="0"/>
              </a:rPr>
              <a:t>New vendor: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Business Case (supporting document).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Agreement and other documents to be reviewed/approved.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All documents required to set up new vendor in MARS (see </a:t>
            </a:r>
            <a:r>
              <a:rPr lang="en-US" sz="1400" dirty="0">
                <a:latin typeface="Franklin Gothic Book" panose="020B05030201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Vendor Setup Forms</a:t>
            </a:r>
            <a:r>
              <a:rPr lang="en-US" sz="1400" dirty="0">
                <a:latin typeface="Franklin Gothic Book" panose="020B0503020102020204" pitchFamily="34" charset="0"/>
              </a:rPr>
              <a:t>).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Certificate of Insurance (COI) - request from vendor.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Service Organization Control Report (SOC2) if accessing PHI - request from vendor.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1400" dirty="0">
              <a:latin typeface="Franklin Gothic Book" panose="020B05030201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1400" b="1" u="sng" dirty="0">
                <a:latin typeface="Franklin Gothic Book" panose="020B0503020102020204" pitchFamily="34" charset="0"/>
              </a:rPr>
              <a:t>Existing vendor (master agreement already in place):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Document(s) to be reviewed/approved.</a:t>
            </a:r>
          </a:p>
          <a:p>
            <a:pPr>
              <a:lnSpc>
                <a:spcPct val="200000"/>
              </a:lnSpc>
            </a:pPr>
            <a:endParaRPr lang="en-US" sz="1400" i="1" dirty="0">
              <a:latin typeface="Franklin Gothic Book" panose="020B05030201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1200" i="1" dirty="0">
                <a:latin typeface="Franklin Gothic Book" panose="020B0503020102020204" pitchFamily="34" charset="0"/>
              </a:rPr>
              <a:t>Note: All documents to be reviewed/approved must be submitted in </a:t>
            </a:r>
            <a:r>
              <a:rPr lang="en-US" sz="1200" b="1" i="1" dirty="0">
                <a:latin typeface="Franklin Gothic Book" panose="020B0503020102020204" pitchFamily="34" charset="0"/>
              </a:rPr>
              <a:t>Word</a:t>
            </a:r>
            <a:r>
              <a:rPr lang="en-US" sz="1200" i="1" dirty="0">
                <a:latin typeface="Franklin Gothic Book" panose="020B0503020102020204" pitchFamily="34" charset="0"/>
              </a:rPr>
              <a:t> and unprotected for editing (.pdf format not permitted). </a:t>
            </a:r>
          </a:p>
        </p:txBody>
      </p:sp>
      <p:sp>
        <p:nvSpPr>
          <p:cNvPr id="7" name="TextBox 6">
            <a:hlinkClick r:id="rId3" action="ppaction://hlinksldjump"/>
            <a:extLst>
              <a:ext uri="{FF2B5EF4-FFF2-40B4-BE49-F238E27FC236}">
                <a16:creationId xmlns:a16="http://schemas.microsoft.com/office/drawing/2014/main" id="{1DB4CED4-D247-422E-9F44-BAEB8343CA26}"/>
              </a:ext>
            </a:extLst>
          </p:cNvPr>
          <p:cNvSpPr txBox="1"/>
          <p:nvPr/>
        </p:nvSpPr>
        <p:spPr>
          <a:xfrm>
            <a:off x="5781675" y="6149089"/>
            <a:ext cx="234170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u="sng" dirty="0">
                <a:solidFill>
                  <a:schemeClr val="tx2"/>
                </a:solidFill>
                <a:latin typeface="Franklin Gothic Book" panose="020B0503020102020204" pitchFamily="34" charset="0"/>
              </a:rPr>
              <a:t>Back to High Level Process</a:t>
            </a:r>
          </a:p>
        </p:txBody>
      </p:sp>
      <p:sp>
        <p:nvSpPr>
          <p:cNvPr id="8" name="Heptagon 7">
            <a:extLst>
              <a:ext uri="{FF2B5EF4-FFF2-40B4-BE49-F238E27FC236}">
                <a16:creationId xmlns:a16="http://schemas.microsoft.com/office/drawing/2014/main" id="{B7E7656D-1688-41E7-9B5B-21AC1F24BB87}"/>
              </a:ext>
            </a:extLst>
          </p:cNvPr>
          <p:cNvSpPr/>
          <p:nvPr/>
        </p:nvSpPr>
        <p:spPr>
          <a:xfrm>
            <a:off x="4766305" y="348900"/>
            <a:ext cx="283464" cy="282189"/>
          </a:xfrm>
          <a:prstGeom prst="hept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174674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HM_PPT_Blu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eading-Medicine.pptx" id="{62084398-CD0C-4D76-98C1-FC0CC8457614}" vid="{F63564FE-6585-4253-8649-E4EE4E24E9B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C71B827A4CB945B21EC1B3356C868A" ma:contentTypeVersion="" ma:contentTypeDescription="Create a new document." ma:contentTypeScope="" ma:versionID="bfbd7e3d872d4a32580336166adcf01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2384c6cc0088fcedbaf6edaf557def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12E193A-377B-455B-98BE-2D124CB919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F2241E6-0110-4472-AA75-84B7F3ACA848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www.w3.org/XML/1998/namespace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989EB6FC-A987-45D7-9EAE-36B998A798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3872</TotalTime>
  <Words>593</Words>
  <Application>Microsoft Office PowerPoint</Application>
  <PresentationFormat>On-screen Show (4:3)</PresentationFormat>
  <Paragraphs>116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Franklin Gothic Book</vt:lpstr>
      <vt:lpstr>HM_PPT_Blue</vt:lpstr>
      <vt:lpstr>IT CONTRACT MANAGEMENT PROCESS (ONBASE)</vt:lpstr>
      <vt:lpstr>High Level Process</vt:lpstr>
      <vt:lpstr>PowerPoint Presentation</vt:lpstr>
      <vt:lpstr>Important Reminders</vt:lpstr>
      <vt:lpstr>Choosing the  Correct Workflow</vt:lpstr>
      <vt:lpstr>Required Attachments</vt:lpstr>
      <vt:lpstr>PowerPoint Presentation</vt:lpstr>
    </vt:vector>
  </TitlesOfParts>
  <Company>The Methodist Hospital System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Strategy</dc:title>
  <dc:creator>HM</dc:creator>
  <cp:lastModifiedBy>Fewox, Marcella M.</cp:lastModifiedBy>
  <cp:revision>268</cp:revision>
  <cp:lastPrinted>2013-07-23T23:26:25Z</cp:lastPrinted>
  <dcterms:created xsi:type="dcterms:W3CDTF">2014-10-20T18:34:20Z</dcterms:created>
  <dcterms:modified xsi:type="dcterms:W3CDTF">2020-10-15T15:11:26Z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3b12b2d3-c921-47be-adb1-1028e8dfc832</vt:lpwstr>
  </property>
  <property fmtid="{D5CDD505-2E9C-101B-9397-08002B2CF9AE}" pid="3" name="ContentTypeId">
    <vt:lpwstr>0x01010019C71B827A4CB945B21EC1B3356C868A</vt:lpwstr>
  </property>
</Properties>
</file>