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651" r:id="rId2"/>
    <p:sldId id="652" r:id="rId3"/>
    <p:sldId id="653" r:id="rId4"/>
    <p:sldId id="657" r:id="rId5"/>
    <p:sldId id="727" r:id="rId6"/>
    <p:sldId id="728" r:id="rId7"/>
    <p:sldId id="729" r:id="rId8"/>
    <p:sldId id="686" r:id="rId9"/>
    <p:sldId id="746" r:id="rId10"/>
    <p:sldId id="730" r:id="rId11"/>
    <p:sldId id="732" r:id="rId12"/>
    <p:sldId id="733" r:id="rId13"/>
    <p:sldId id="731" r:id="rId14"/>
    <p:sldId id="734" r:id="rId15"/>
    <p:sldId id="735" r:id="rId16"/>
    <p:sldId id="736" r:id="rId17"/>
    <p:sldId id="713" r:id="rId18"/>
    <p:sldId id="738" r:id="rId19"/>
    <p:sldId id="739" r:id="rId20"/>
    <p:sldId id="740" r:id="rId21"/>
    <p:sldId id="742" r:id="rId22"/>
    <p:sldId id="743" r:id="rId23"/>
    <p:sldId id="744" r:id="rId24"/>
    <p:sldId id="737" r:id="rId25"/>
    <p:sldId id="685" r:id="rId26"/>
    <p:sldId id="65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D7F"/>
    <a:srgbClr val="124A7E"/>
    <a:srgbClr val="749ABB"/>
    <a:srgbClr val="E6E6E6"/>
    <a:srgbClr val="C1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8" autoAdjust="0"/>
    <p:restoredTop sz="85749" autoAdjust="0"/>
  </p:normalViewPr>
  <p:slideViewPr>
    <p:cSldViewPr snapToGrid="0">
      <p:cViewPr varScale="1">
        <p:scale>
          <a:sx n="66" d="100"/>
          <a:sy n="66" d="100"/>
        </p:scale>
        <p:origin x="257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31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C9768-7268-47F4-9521-E25958CA87AE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75CB2-F358-4D70-97A6-69F069FD22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84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5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7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9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10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72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9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38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97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105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38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418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18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77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83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61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39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791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85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795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421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14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445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2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390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003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8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55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5CCDE-28F4-44EA-9A67-EE6BECFB7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B575C-9053-495C-9C53-891F5893B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47546-1210-44F2-B7E1-22A44BF5B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B06F8-4DF5-41C0-97B6-5F72134B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CB211-24BD-4C28-B763-A1594D1EA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5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85E49-A76B-4D74-AD3A-86894A52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B5DAC-46A1-43EE-8BB0-3A1BF218F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27EDF-98E4-45FA-98D0-740AD3D0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9B735-0EA8-4CE0-8F27-6DC64E92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AEA2-41CE-4F77-8E22-F33ECC82B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8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6D07-7152-41ED-99D0-F198AE5EA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1CB38-BBB5-4705-9F97-4DD0DF66A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16100-BFD2-4B0E-9461-1A75F603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91D27-D007-4E3E-A96B-3C1AE00F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617FC-B922-4184-9E20-3BC9727F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2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35010-7434-42D9-9B88-BEDA383D6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B4AC5-A913-44A5-9001-EDD76958F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CCA54-E933-4BF4-A10C-823A002CD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02D1E-6DEB-49DD-896D-D63EC62D0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24BFA-FB14-47D4-B22F-DAD5155A7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EB5B6-F39D-44DA-8F76-11D200ADF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3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E060-1319-4421-86BA-ECCDFDF48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F62AB-E8BE-40E9-A89E-78E2AF75F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3FA00B-72C6-40B3-8640-2520CD213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0018B-608B-45AB-B42C-3473E6A25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D9727-DB40-4D20-BBE2-516AC67A0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DDE35-83BE-4F67-A396-73E59C76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DC8D3E-70AD-41FE-A217-44FA81D74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89C3C2-23D2-4F61-870E-90C360243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0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DC12-9436-410D-B149-E354EAC02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D981A-7C29-4A7C-B980-BF254F890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3819BC-C25D-43DF-AC75-7BF14A2E7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10228-A5BC-46BC-98E2-24842574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A2EED-77B7-4D79-BAEB-8A6AD8190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3E10C9-6EA0-4AFA-942C-218242546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FFEE5-0B6E-4B4A-AA49-0FBF996D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6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64672-0C29-4307-9BDE-F1EEE8143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61EE-5A06-4264-A599-925AB84BF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1CC86-A3B8-4567-B69D-057AA201C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2B8A0-5B6F-4111-811B-3393688A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FD63B-C0EE-480B-B5B1-7FEE4F2D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1E5F0-857C-4CDF-9410-17814B3E0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08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637D6-4099-4893-8CE8-72B19BA4A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5D4DF-C3AE-40CC-BA19-661AD6FA4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521BE-06CA-466D-A2CA-144721FBA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47558-7B86-45A3-8D55-C47146B09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EFDAE-EF98-4275-B64E-998B9661F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62227-5FD2-4236-9DCF-A39847C63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9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6C1A-563F-48B7-92D5-4F370C3CB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32174B-DD3B-47B1-B13A-8A02CEFB1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5AE95-FE0B-4430-8CD8-6E08B35C1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4834C-49E3-4260-83F6-BB5A401C5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3F324-C755-4FC7-B935-0AB3080E4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1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B284B8-DACE-4CB1-9AA4-9F6E99621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C1CA9-12A7-4444-8B74-4ECCAEA09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E6407-89F8-400F-983B-91F54C88D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F9670-1009-46F0-A427-E73D58A22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6E61E-2930-40E7-96A4-C0D5EDD1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8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12192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99967" y="5356226"/>
            <a:ext cx="3090678" cy="90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0858500" y="56356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sz="1800" dirty="0">
              <a:latin typeface="Franklin Gothic Book" panose="020B050302010202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12192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" y="2165776"/>
            <a:ext cx="1109695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4763911" y="3149588"/>
            <a:ext cx="6333775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7224187" y="3699922"/>
            <a:ext cx="3873500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4F7B7A7-EB26-43F6-85F2-4DCAA2621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7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977289"/>
            <a:ext cx="12192000" cy="28750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649207"/>
            <a:ext cx="4876800" cy="143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12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53FB75-F519-494C-871C-3FDC08872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4C381-F1CE-4324-9116-36A86C084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2C29F-5F36-457F-9CF6-CAC1800F2F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74B27-EFD2-4B4E-B70D-0449D5BB31E4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63ABF-93D0-41FE-8676-C6F1B943E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0C9A6-B136-4AE1-B03D-04335F474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hyperlink" Target="https://www.webex.com/downloads.html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s://houstonmethodist.webex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5259" y="2668844"/>
            <a:ext cx="9361742" cy="1015663"/>
          </a:xfrm>
        </p:spPr>
        <p:txBody>
          <a:bodyPr anchor="ctr"/>
          <a:lstStyle/>
          <a:p>
            <a:r>
              <a:rPr lang="en-US" dirty="0"/>
              <a:t>WebEx − Using It with Apps Center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33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9" y="1338258"/>
            <a:ext cx="11449722" cy="756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i="1" dirty="0"/>
              <a:t>By the end of this eLearning, here’s what you’ll be able to 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601980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Objectives</a:t>
            </a:r>
          </a:p>
        </p:txBody>
      </p:sp>
      <p:pic>
        <p:nvPicPr>
          <p:cNvPr id="7" name="Picture 6" descr="A person using a computer sitting on top of a table&#10;&#10;Description automatically generated">
            <a:extLst>
              <a:ext uri="{FF2B5EF4-FFF2-40B4-BE49-F238E27FC236}">
                <a16:creationId xmlns:a16="http://schemas.microsoft.com/office/drawing/2014/main" id="{B1A72B20-4AAF-4C10-B691-63B39A9A1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67" y="2936630"/>
            <a:ext cx="4233994" cy="320725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19E706-DA3A-4CB5-BE5E-320B17F24229}"/>
              </a:ext>
            </a:extLst>
          </p:cNvPr>
          <p:cNvSpPr txBox="1"/>
          <p:nvPr/>
        </p:nvSpPr>
        <p:spPr>
          <a:xfrm>
            <a:off x="124527" y="2290064"/>
            <a:ext cx="7253550" cy="3539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Set up WebEx to use with Apps Center.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Schedule a WebEx meeting.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Join a WebEx meeting.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Share your content.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Learn where to find additional resources.</a:t>
            </a:r>
          </a:p>
        </p:txBody>
      </p:sp>
    </p:spTree>
    <p:extLst>
      <p:ext uri="{BB962C8B-B14F-4D97-AF65-F5344CB8AC3E}">
        <p14:creationId xmlns:p14="http://schemas.microsoft.com/office/powerpoint/2010/main" val="284424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4064" y="2302534"/>
            <a:ext cx="11443872" cy="3316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Allows you to schedule or attend online meetings.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Available on all your devices (for smartphones, download the WebEx app).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Share your screen with others, so they can see a presentation or other documents.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601980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About WebEx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BE655-FCD8-4EA0-9B14-2AA53B95BCF7}"/>
              </a:ext>
            </a:extLst>
          </p:cNvPr>
          <p:cNvSpPr txBox="1"/>
          <p:nvPr/>
        </p:nvSpPr>
        <p:spPr>
          <a:xfrm>
            <a:off x="427331" y="1404364"/>
            <a:ext cx="5165138" cy="636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i="1" dirty="0"/>
              <a:t>What’s WebEx?</a:t>
            </a:r>
          </a:p>
        </p:txBody>
      </p:sp>
    </p:spTree>
    <p:extLst>
      <p:ext uri="{BB962C8B-B14F-4D97-AF65-F5344CB8AC3E}">
        <p14:creationId xmlns:p14="http://schemas.microsoft.com/office/powerpoint/2010/main" val="55331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3910" y="2702095"/>
            <a:ext cx="8322719" cy="1015663"/>
          </a:xfrm>
        </p:spPr>
        <p:txBody>
          <a:bodyPr anchor="ctr"/>
          <a:lstStyle/>
          <a:p>
            <a:r>
              <a:rPr lang="en-US" dirty="0"/>
              <a:t>Set Up WebEx for Apps Center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8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8" y="2808880"/>
            <a:ext cx="11266680" cy="1699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6555545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Set Up WebEx for Remote Use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88556-B182-45FB-A65C-5717E079B2AA}"/>
              </a:ext>
            </a:extLst>
          </p:cNvPr>
          <p:cNvSpPr txBox="1"/>
          <p:nvPr/>
        </p:nvSpPr>
        <p:spPr>
          <a:xfrm>
            <a:off x="240935" y="2326178"/>
            <a:ext cx="6931462" cy="3251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b="1" dirty="0"/>
              <a:t>Install WebEx app.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Go to </a:t>
            </a:r>
            <a:r>
              <a:rPr lang="en-US" sz="2400" dirty="0">
                <a:hlinkClick r:id="rId4"/>
              </a:rPr>
              <a:t>https://www.webex.com/downloads.html/</a:t>
            </a:r>
            <a:r>
              <a:rPr lang="en-US" sz="2400" dirty="0"/>
              <a:t>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Download the app on your personal laptop or desktop.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An upcoming video in this eLearning will show you how to do this.</a:t>
            </a: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2B9684-43F6-4B38-ADB6-477EFA0EC1C8}"/>
              </a:ext>
            </a:extLst>
          </p:cNvPr>
          <p:cNvSpPr txBox="1"/>
          <p:nvPr/>
        </p:nvSpPr>
        <p:spPr>
          <a:xfrm>
            <a:off x="149253" y="1279996"/>
            <a:ext cx="11266680" cy="5986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i="1" dirty="0"/>
              <a:t>From Apps Center, Outlook doesn’t have the </a:t>
            </a:r>
            <a:r>
              <a:rPr lang="en-US" sz="2800" b="1" i="1" dirty="0"/>
              <a:t>Add WebEx Meeting</a:t>
            </a:r>
            <a:r>
              <a:rPr lang="en-US" sz="2800" i="1" dirty="0"/>
              <a:t> button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622510-12D0-43D6-ABED-83012ECF0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397" y="2289003"/>
            <a:ext cx="4358466" cy="42321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509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6555545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Set up WebEx</a:t>
            </a:r>
          </a:p>
        </p:txBody>
      </p:sp>
      <p:pic>
        <p:nvPicPr>
          <p:cNvPr id="2" name="Download WebEx">
            <a:hlinkClick r:id="" action="ppaction://media"/>
            <a:extLst>
              <a:ext uri="{FF2B5EF4-FFF2-40B4-BE49-F238E27FC236}">
                <a16:creationId xmlns:a16="http://schemas.microsoft.com/office/drawing/2014/main" id="{0DD98A21-DE25-4971-8837-5C1BD57E8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8381" y="1447800"/>
            <a:ext cx="9955237" cy="47948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937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6555545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Install WebEx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5FC3B3-4C4F-4A62-B563-55DC522B0B7A}"/>
              </a:ext>
            </a:extLst>
          </p:cNvPr>
          <p:cNvSpPr txBox="1"/>
          <p:nvPr/>
        </p:nvSpPr>
        <p:spPr>
          <a:xfrm>
            <a:off x="371139" y="1338258"/>
            <a:ext cx="5534361" cy="5214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/>
              <a:t>Double-click the file that downloads. You can see it in the lower-left corner of your web browser window.</a:t>
            </a:r>
          </a:p>
          <a:p>
            <a:r>
              <a:rPr lang="en-US" dirty="0"/>
              <a:t>Follow the instructions on the window that appears.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1EFA9C-2CB2-44A3-AFD1-2772469C2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38258"/>
            <a:ext cx="5673479" cy="43118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987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2210" y="2290619"/>
            <a:ext cx="8674419" cy="1856508"/>
          </a:xfrm>
        </p:spPr>
        <p:txBody>
          <a:bodyPr anchor="ctr"/>
          <a:lstStyle/>
          <a:p>
            <a:r>
              <a:rPr lang="en-US" dirty="0"/>
              <a:t>Schedule a WebEx Meeting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8" y="2808880"/>
            <a:ext cx="11266680" cy="1699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6555545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Schedule WebEx Meeting</a:t>
            </a:r>
          </a:p>
        </p:txBody>
      </p:sp>
      <p:pic>
        <p:nvPicPr>
          <p:cNvPr id="1026" name="Picture 2" descr="C:\Users\tmhaxe26\AppData\Local\Temp\SNAGHTML38d0605.PNG">
            <a:extLst>
              <a:ext uri="{FF2B5EF4-FFF2-40B4-BE49-F238E27FC236}">
                <a16:creationId xmlns:a16="http://schemas.microsoft.com/office/drawing/2014/main" id="{BAB2956B-AD34-4A70-9121-F6AEC85FA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298" y="1452346"/>
            <a:ext cx="31242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088556-B182-45FB-A65C-5717E079B2AA}"/>
              </a:ext>
            </a:extLst>
          </p:cNvPr>
          <p:cNvSpPr txBox="1"/>
          <p:nvPr/>
        </p:nvSpPr>
        <p:spPr>
          <a:xfrm>
            <a:off x="310436" y="1364723"/>
            <a:ext cx="6758578" cy="4133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12064" indent="-512064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800" dirty="0"/>
              <a:t>Click the </a:t>
            </a:r>
            <a:r>
              <a:rPr lang="en-US" sz="2800" b="1" dirty="0"/>
              <a:t>Start</a:t>
            </a:r>
            <a:r>
              <a:rPr lang="en-US" sz="2800" dirty="0"/>
              <a:t> menu.</a:t>
            </a:r>
          </a:p>
          <a:p>
            <a:pPr marL="512064" indent="-512064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800" dirty="0"/>
              <a:t>Scroll to the </a:t>
            </a:r>
            <a:r>
              <a:rPr lang="en-US" sz="2800" b="1" dirty="0"/>
              <a:t>Cisco Webex Meetings folder </a:t>
            </a:r>
            <a:r>
              <a:rPr lang="en-US" sz="2800" dirty="0"/>
              <a:t>and click it to expand it.</a:t>
            </a:r>
          </a:p>
          <a:p>
            <a:pPr marL="512064" indent="-512064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800" dirty="0"/>
              <a:t>Click the application </a:t>
            </a:r>
            <a:r>
              <a:rPr lang="en-US" sz="2800" b="1" dirty="0"/>
              <a:t>Cisco Webex Meetings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800" dirty="0"/>
              <a:t>From the WebEx pop-up, click </a:t>
            </a:r>
            <a:r>
              <a:rPr lang="en-US" sz="2800" b="1" dirty="0"/>
              <a:t>Schedule.</a:t>
            </a:r>
            <a:endParaRPr lang="en-US" sz="2800" dirty="0"/>
          </a:p>
        </p:txBody>
      </p:sp>
      <p:pic>
        <p:nvPicPr>
          <p:cNvPr id="1028" name="Picture 4" descr="C:\Users\tmhaxe26\AppData\Local\Temp\SNAGHTML3942311.PNG">
            <a:extLst>
              <a:ext uri="{FF2B5EF4-FFF2-40B4-BE49-F238E27FC236}">
                <a16:creationId xmlns:a16="http://schemas.microsoft.com/office/drawing/2014/main" id="{D1933403-CB4E-4FD7-B565-81337CE65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455" y="3234906"/>
            <a:ext cx="2736751" cy="243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67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32790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Schedule WebEx Meeting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5FC3B3-4C4F-4A62-B563-55DC522B0B7A}"/>
              </a:ext>
            </a:extLst>
          </p:cNvPr>
          <p:cNvSpPr txBox="1"/>
          <p:nvPr/>
        </p:nvSpPr>
        <p:spPr>
          <a:xfrm>
            <a:off x="371139" y="1436229"/>
            <a:ext cx="7426661" cy="4442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800" dirty="0"/>
              <a:t>After you click </a:t>
            </a:r>
            <a:r>
              <a:rPr lang="en-US" sz="2800" b="1" dirty="0"/>
              <a:t>Schedule</a:t>
            </a:r>
            <a:r>
              <a:rPr lang="en-US" sz="2800" dirty="0"/>
              <a:t> in the pop-up: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 new Outlook meeting window appears. Enter the meeting title and attendees.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For </a:t>
            </a:r>
            <a:r>
              <a:rPr lang="en-US" sz="2800" b="1" dirty="0"/>
              <a:t>Location</a:t>
            </a:r>
            <a:r>
              <a:rPr lang="en-US" sz="2800" dirty="0"/>
              <a:t>, type in </a:t>
            </a:r>
            <a:r>
              <a:rPr lang="en-US" sz="2800" b="1" dirty="0"/>
              <a:t>WebEx</a:t>
            </a:r>
            <a:r>
              <a:rPr lang="en-US" sz="2800" dirty="0"/>
              <a:t>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Click </a:t>
            </a:r>
            <a:r>
              <a:rPr lang="en-US" sz="2800" b="1" dirty="0"/>
              <a:t>Add WebEx Meeting</a:t>
            </a:r>
            <a:r>
              <a:rPr lang="en-US" sz="2800" dirty="0"/>
              <a:t>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WebEx autogenerates information in the body of the meeting invite. Details about the WebEx appear when you click </a:t>
            </a:r>
            <a:r>
              <a:rPr lang="en-US" sz="2800" b="1" dirty="0"/>
              <a:t>Send</a:t>
            </a:r>
            <a:r>
              <a:rPr lang="en-US" sz="2800" dirty="0"/>
              <a:t>. </a:t>
            </a:r>
          </a:p>
        </p:txBody>
      </p:sp>
      <p:pic>
        <p:nvPicPr>
          <p:cNvPr id="2050" name="Picture 2" descr="C:\Users\tmhaxe26\AppData\Local\Temp\SNAGHTML55707f.PNG">
            <a:extLst>
              <a:ext uri="{FF2B5EF4-FFF2-40B4-BE49-F238E27FC236}">
                <a16:creationId xmlns:a16="http://schemas.microsoft.com/office/drawing/2014/main" id="{9B896FA1-BCA2-43B8-B051-5754C016D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1436228"/>
            <a:ext cx="4023061" cy="35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92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32790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Meeting Reminders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5FC3B3-4C4F-4A62-B563-55DC522B0B7A}"/>
              </a:ext>
            </a:extLst>
          </p:cNvPr>
          <p:cNvSpPr txBox="1"/>
          <p:nvPr/>
        </p:nvSpPr>
        <p:spPr>
          <a:xfrm>
            <a:off x="371140" y="1338258"/>
            <a:ext cx="6423556" cy="5214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WebEx will remind you when your meeting time is approaching.</a:t>
            </a:r>
          </a:p>
          <a:p>
            <a:endParaRPr lang="en-US" sz="2800" dirty="0"/>
          </a:p>
          <a:p>
            <a:r>
              <a:rPr lang="en-US" sz="2800" dirty="0"/>
              <a:t>From the pop-up window, you can click </a:t>
            </a:r>
            <a:r>
              <a:rPr lang="en-US" sz="2800" b="1" dirty="0"/>
              <a:t>Snooze</a:t>
            </a:r>
            <a:r>
              <a:rPr lang="en-US" sz="2800" dirty="0"/>
              <a:t> or </a:t>
            </a:r>
            <a:r>
              <a:rPr lang="en-US" sz="2800" b="1" dirty="0"/>
              <a:t>Start Meeting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  <p:pic>
        <p:nvPicPr>
          <p:cNvPr id="7170" name="Picture 2" descr="C:\Users\tmhaxe26\AppData\Local\Temp\SNAGHTML5bd585.PNG">
            <a:extLst>
              <a:ext uri="{FF2B5EF4-FFF2-40B4-BE49-F238E27FC236}">
                <a16:creationId xmlns:a16="http://schemas.microsoft.com/office/drawing/2014/main" id="{066DEADB-5F5E-4877-8063-10714E35C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243" y="1447800"/>
            <a:ext cx="5331561" cy="271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8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2210" y="2290619"/>
            <a:ext cx="8674419" cy="1856508"/>
          </a:xfrm>
        </p:spPr>
        <p:txBody>
          <a:bodyPr anchor="ctr"/>
          <a:lstStyle/>
          <a:p>
            <a:r>
              <a:rPr lang="en-US" dirty="0"/>
              <a:t>Connect to a WebEx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26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32790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Start a Meeting with WebEx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5FC3B3-4C4F-4A62-B563-55DC522B0B7A}"/>
              </a:ext>
            </a:extLst>
          </p:cNvPr>
          <p:cNvSpPr txBox="1"/>
          <p:nvPr/>
        </p:nvSpPr>
        <p:spPr>
          <a:xfrm>
            <a:off x="371140" y="1338258"/>
            <a:ext cx="6423556" cy="5214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There are several ways to begin your WebEx meeting.</a:t>
            </a:r>
          </a:p>
          <a:p>
            <a:endParaRPr lang="en-US" sz="2800" dirty="0"/>
          </a:p>
          <a:p>
            <a:r>
              <a:rPr lang="en-US" sz="2800" dirty="0"/>
              <a:t>One way is through the WebEx window that appears. Click </a:t>
            </a:r>
            <a:r>
              <a:rPr lang="en-US" sz="2800" b="1" dirty="0"/>
              <a:t>Start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/>
              <a:t>You can also </a:t>
            </a:r>
            <a:r>
              <a:rPr lang="en-US" sz="2800" b="1" dirty="0"/>
              <a:t>Snooze</a:t>
            </a:r>
            <a:r>
              <a:rPr lang="en-US" sz="2800" dirty="0"/>
              <a:t> or </a:t>
            </a:r>
            <a:r>
              <a:rPr lang="en-US" sz="2800" b="1" dirty="0"/>
              <a:t>Start Meeting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  <p:pic>
        <p:nvPicPr>
          <p:cNvPr id="6146" name="Picture 2" descr="C:\Users\tmhaxe26\AppData\Local\Temp\SNAGHTML59e732.PNG">
            <a:extLst>
              <a:ext uri="{FF2B5EF4-FFF2-40B4-BE49-F238E27FC236}">
                <a16:creationId xmlns:a16="http://schemas.microsoft.com/office/drawing/2014/main" id="{3F40F284-6A43-47E9-971D-7F03FCDF2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352277"/>
            <a:ext cx="5420060" cy="484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59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32790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Connect to a WebEx – Option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371139" y="1338258"/>
            <a:ext cx="7731852" cy="5214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There are several ways to connect to a WebEx meeting, no matter how you are logged in the Houston Methodist network.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From the </a:t>
            </a:r>
            <a:r>
              <a:rPr lang="en-US" sz="2800" b="1" dirty="0"/>
              <a:t>Start</a:t>
            </a:r>
            <a:r>
              <a:rPr lang="en-US" sz="2800" dirty="0"/>
              <a:t> menu &gt; </a:t>
            </a:r>
            <a:r>
              <a:rPr lang="en-US" sz="2800" b="1" dirty="0"/>
              <a:t>Cisco WebEx Meetings </a:t>
            </a:r>
            <a:r>
              <a:rPr lang="en-US" sz="2800" dirty="0"/>
              <a:t>folder &gt; </a:t>
            </a:r>
            <a:r>
              <a:rPr lang="en-US" sz="2800" b="1" dirty="0"/>
              <a:t>Cisco WebEx Meetings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WebEx pop-up window appears with your upcoming meetings.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Click </a:t>
            </a:r>
            <a:r>
              <a:rPr lang="en-US" sz="2800" b="1" dirty="0"/>
              <a:t>Start</a:t>
            </a:r>
            <a:r>
              <a:rPr lang="en-US" sz="2800" dirty="0"/>
              <a:t> if you are the host or </a:t>
            </a:r>
            <a:r>
              <a:rPr lang="en-US" sz="2800" b="1" dirty="0"/>
              <a:t>Join</a:t>
            </a:r>
            <a:r>
              <a:rPr lang="en-US" sz="2800" dirty="0"/>
              <a:t> if you are an invitee.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</p:txBody>
      </p:sp>
      <p:pic>
        <p:nvPicPr>
          <p:cNvPr id="2050" name="Picture 2" descr="C:\Users\tmhaxe26\AppData\Local\Temp\SNAGHTML3d394a4.PNG">
            <a:extLst>
              <a:ext uri="{FF2B5EF4-FFF2-40B4-BE49-F238E27FC236}">
                <a16:creationId xmlns:a16="http://schemas.microsoft.com/office/drawing/2014/main" id="{C9BCA38B-D584-45A6-AD71-FBA990AB4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97" y="1338258"/>
            <a:ext cx="3140866" cy="501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90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32790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Connect to a WebEx – Option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174191" y="1106657"/>
            <a:ext cx="6198474" cy="5214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From the HM WebEx site (</a:t>
            </a:r>
            <a:r>
              <a:rPr lang="en-US" sz="2800" dirty="0">
                <a:hlinkClick r:id="rId4"/>
              </a:rPr>
              <a:t>https://houstonmethodist.webex.com</a:t>
            </a:r>
            <a:r>
              <a:rPr lang="en-US" sz="2800" dirty="0"/>
              <a:t>), sign in (if you’re not logged in).</a:t>
            </a:r>
          </a:p>
          <a:p>
            <a:endParaRPr lang="en-US" sz="2800" dirty="0"/>
          </a:p>
          <a:p>
            <a:r>
              <a:rPr lang="en-US" sz="2800" dirty="0"/>
              <a:t>From your </a:t>
            </a:r>
            <a:r>
              <a:rPr lang="en-US" sz="2800" b="1" dirty="0"/>
              <a:t>Upcoming Meetings</a:t>
            </a:r>
            <a:r>
              <a:rPr lang="en-US" sz="2800" dirty="0"/>
              <a:t>, </a:t>
            </a:r>
          </a:p>
          <a:p>
            <a:r>
              <a:rPr lang="en-US" sz="2800" dirty="0"/>
              <a:t>click </a:t>
            </a:r>
            <a:r>
              <a:rPr lang="en-US" sz="2800" b="1" dirty="0"/>
              <a:t>Star</a:t>
            </a:r>
            <a:r>
              <a:rPr lang="en-US" sz="2800" dirty="0"/>
              <a:t>t or </a:t>
            </a:r>
            <a:r>
              <a:rPr lang="en-US" sz="2800" b="1" dirty="0"/>
              <a:t>Join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3074" name="Picture 2" descr="C:\Users\tmhaxe26\AppData\Local\Temp\SNAGHTML3dc2332.PNG">
            <a:extLst>
              <a:ext uri="{FF2B5EF4-FFF2-40B4-BE49-F238E27FC236}">
                <a16:creationId xmlns:a16="http://schemas.microsoft.com/office/drawing/2014/main" id="{9DA26C7D-E98A-4B74-94D5-E77206A43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25" y="1995133"/>
            <a:ext cx="6629884" cy="478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16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32790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Connect to a WebEx – Option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371139" y="1338258"/>
            <a:ext cx="5158124" cy="5214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From your Outlook calendar, open the meeting invite.</a:t>
            </a:r>
          </a:p>
          <a:p>
            <a:endParaRPr lang="en-US" sz="2800" dirty="0"/>
          </a:p>
          <a:p>
            <a:r>
              <a:rPr lang="en-US" sz="2800" dirty="0"/>
              <a:t>Click the Join WebEx Meeting hyperlink in the body of the meeting invite.</a:t>
            </a:r>
          </a:p>
          <a:p>
            <a:endParaRPr lang="en-US" sz="2800" dirty="0"/>
          </a:p>
          <a:p>
            <a:r>
              <a:rPr lang="en-US" sz="2800" dirty="0"/>
              <a:t>If necessary, you can also call in using the toll-free number.</a:t>
            </a: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4098" name="Picture 2" descr="C:\Users\tmhaxe26\AppData\Local\Temp\SNAGHTML3e06a49.PNG">
            <a:extLst>
              <a:ext uri="{FF2B5EF4-FFF2-40B4-BE49-F238E27FC236}">
                <a16:creationId xmlns:a16="http://schemas.microsoft.com/office/drawing/2014/main" id="{6B71BA4B-5ED8-4F72-97AD-BA3F94AC4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86" y="1338258"/>
            <a:ext cx="5757877" cy="531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48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9950" y="2702095"/>
            <a:ext cx="8686679" cy="1015663"/>
          </a:xfrm>
        </p:spPr>
        <p:txBody>
          <a:bodyPr anchor="ctr"/>
          <a:lstStyle/>
          <a:p>
            <a:r>
              <a:rPr lang="en-US" dirty="0"/>
              <a:t>Share Your Content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3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32790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Share Your Content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361565" y="1306282"/>
            <a:ext cx="11445723" cy="4442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You can share your screen several ways, depending on what you want to share and with whom. </a:t>
            </a:r>
          </a:p>
          <a:p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/>
              <a:t>From the WebEx menu bar at the top of your screen, click </a:t>
            </a:r>
            <a:r>
              <a:rPr lang="en-US" sz="2800" b="1" dirty="0"/>
              <a:t>Share</a:t>
            </a:r>
            <a:r>
              <a:rPr lang="en-US" sz="2800" dirty="0"/>
              <a:t>.</a:t>
            </a:r>
          </a:p>
          <a:p>
            <a:pPr marL="514350" indent="-514350">
              <a:buAutoNum type="arabicPeriod"/>
            </a:pPr>
            <a:r>
              <a:rPr lang="en-US" sz="2800" dirty="0"/>
              <a:t>Click </a:t>
            </a:r>
            <a:r>
              <a:rPr lang="en-US" sz="2800" b="1" dirty="0"/>
              <a:t>Share Content</a:t>
            </a:r>
            <a:r>
              <a:rPr lang="en-US" sz="2800" dirty="0"/>
              <a:t>.</a:t>
            </a:r>
          </a:p>
        </p:txBody>
      </p:sp>
      <p:pic>
        <p:nvPicPr>
          <p:cNvPr id="1026" name="Picture 2" descr="C:\Users\tmhaxe26\AppData\Local\Temp\SNAGHTML417ab3f.PNG">
            <a:extLst>
              <a:ext uri="{FF2B5EF4-FFF2-40B4-BE49-F238E27FC236}">
                <a16:creationId xmlns:a16="http://schemas.microsoft.com/office/drawing/2014/main" id="{91EA9DEA-59E9-4A41-84E2-612A80208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74" y="3193366"/>
            <a:ext cx="4533438" cy="34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75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680961" cy="1066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Share Your Content – Screen Sharing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261256" y="1360030"/>
            <a:ext cx="2870154" cy="3984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If you have two monitors, you can select which screen to share.</a:t>
            </a:r>
          </a:p>
          <a:p>
            <a:endParaRPr lang="en-US" sz="2800" dirty="0"/>
          </a:p>
        </p:txBody>
      </p:sp>
      <p:pic>
        <p:nvPicPr>
          <p:cNvPr id="2050" name="Picture 2" descr="C:\Users\tmhaxe26\AppData\Local\Temp\SNAGHTML418b4b0.PNG">
            <a:extLst>
              <a:ext uri="{FF2B5EF4-FFF2-40B4-BE49-F238E27FC236}">
                <a16:creationId xmlns:a16="http://schemas.microsoft.com/office/drawing/2014/main" id="{CEA31727-C1E8-49C8-B97F-9F73AD94B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685" y="1338258"/>
            <a:ext cx="892492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67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145195" cy="1066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Share Your Content – Application Sharing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262281" y="1338256"/>
            <a:ext cx="2847359" cy="1278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You can share a single application.</a:t>
            </a:r>
          </a:p>
          <a:p>
            <a:endParaRPr lang="en-US" sz="2800" dirty="0"/>
          </a:p>
        </p:txBody>
      </p:sp>
      <p:pic>
        <p:nvPicPr>
          <p:cNvPr id="3074" name="Picture 2" descr="C:\Users\tmhaxe26\AppData\Local\Temp\SNAGHTML419cb21.PNG">
            <a:extLst>
              <a:ext uri="{FF2B5EF4-FFF2-40B4-BE49-F238E27FC236}">
                <a16:creationId xmlns:a16="http://schemas.microsoft.com/office/drawing/2014/main" id="{CFF5C4D0-C624-43CF-80DE-74E0AFABD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937" y="1338257"/>
            <a:ext cx="892492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11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145195" cy="1066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Share Your Content – Application Sharing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371138" y="1338258"/>
            <a:ext cx="11431656" cy="5214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i="1" dirty="0"/>
              <a:t>When sharing a single application, if you want to share anything else, here’s how: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Hover towards the top of your screen to pull down the WebEx toolbar.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From there, click </a:t>
            </a:r>
            <a:r>
              <a:rPr lang="en-US" sz="2800" b="1" dirty="0"/>
              <a:t>Stop Sharing</a:t>
            </a:r>
            <a:r>
              <a:rPr lang="en-US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To share something else, click </a:t>
            </a:r>
            <a:r>
              <a:rPr lang="en-US" sz="2800" b="1" dirty="0"/>
              <a:t>Share </a:t>
            </a:r>
            <a:r>
              <a:rPr lang="en-US" sz="2800" dirty="0"/>
              <a:t>&gt; </a:t>
            </a:r>
            <a:r>
              <a:rPr lang="en-US" sz="2800" b="1" dirty="0"/>
              <a:t>Share Content </a:t>
            </a:r>
            <a:r>
              <a:rPr lang="en-US" sz="2800" dirty="0"/>
              <a:t>and select what you want to share.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144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145195" cy="1066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Share Your Content – Sharing Files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371138" y="1338258"/>
            <a:ext cx="3539680" cy="3824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You can share files.</a:t>
            </a:r>
          </a:p>
        </p:txBody>
      </p:sp>
      <p:pic>
        <p:nvPicPr>
          <p:cNvPr id="4098" name="Picture 2" descr="C:\Users\tmhaxe26\AppData\Local\Temp\SNAGHTML41c75cf.PNG">
            <a:extLst>
              <a:ext uri="{FF2B5EF4-FFF2-40B4-BE49-F238E27FC236}">
                <a16:creationId xmlns:a16="http://schemas.microsoft.com/office/drawing/2014/main" id="{9E96ECF8-1802-4BD7-A637-1A756ECBD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2" y="1219300"/>
            <a:ext cx="7650500" cy="551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99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145195" cy="1066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Share Your Content – New Whiteboard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365-1F0A-4528-9688-34218D8A3D58}"/>
              </a:ext>
            </a:extLst>
          </p:cNvPr>
          <p:cNvSpPr txBox="1"/>
          <p:nvPr/>
        </p:nvSpPr>
        <p:spPr>
          <a:xfrm>
            <a:off x="371137" y="1338258"/>
            <a:ext cx="3736629" cy="5051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800" dirty="0"/>
              <a:t>You can share a New Whiteboard.</a:t>
            </a:r>
          </a:p>
          <a:p>
            <a:endParaRPr lang="en-US" sz="2800" dirty="0"/>
          </a:p>
          <a:p>
            <a:r>
              <a:rPr lang="en-US" sz="2800" dirty="0"/>
              <a:t>This mimics a physical conference room, with an actual dry erase board.</a:t>
            </a:r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01E702-7BEF-4A4A-840C-AB2DC1567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781" y="1180005"/>
            <a:ext cx="7368515" cy="560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7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9950" y="2702095"/>
            <a:ext cx="8686679" cy="1015663"/>
          </a:xfrm>
        </p:spPr>
        <p:txBody>
          <a:bodyPr anchor="ctr"/>
          <a:lstStyle/>
          <a:p>
            <a:r>
              <a:rPr lang="en-US" dirty="0"/>
              <a:t>Additional WebEx Resources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0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8" y="1338257"/>
            <a:ext cx="11635805" cy="5443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For more WebEx information, visit it.houstonmethodist.org/remote, then click WebEx.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This website also includes other tools and tips for working remotely.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13413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WebEx Resources</a:t>
            </a:r>
          </a:p>
        </p:txBody>
      </p:sp>
      <p:pic>
        <p:nvPicPr>
          <p:cNvPr id="8194" name="Picture 2" descr="C:\Users\tmhaxe26\AppData\Local\Temp\SNAGHTML65a4c0.PNG">
            <a:extLst>
              <a:ext uri="{FF2B5EF4-FFF2-40B4-BE49-F238E27FC236}">
                <a16:creationId xmlns:a16="http://schemas.microsoft.com/office/drawing/2014/main" id="{73A59C3A-E937-4EF6-8412-B1DCBE23C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172" y="2600325"/>
            <a:ext cx="72199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02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51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</TotalTime>
  <Words>757</Words>
  <Application>Microsoft Office PowerPoint</Application>
  <PresentationFormat>Widescreen</PresentationFormat>
  <Paragraphs>125</Paragraphs>
  <Slides>26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Franklin Gothic Book</vt:lpstr>
      <vt:lpstr>Geneva</vt:lpstr>
      <vt:lpstr>Office Theme</vt:lpstr>
      <vt:lpstr>WebEx − Using It with Apps Center</vt:lpstr>
      <vt:lpstr>Objectives</vt:lpstr>
      <vt:lpstr>About WebEx</vt:lpstr>
      <vt:lpstr>Set Up WebEx for Apps Center</vt:lpstr>
      <vt:lpstr>Set Up WebEx for Remote Use</vt:lpstr>
      <vt:lpstr>Set up WebEx</vt:lpstr>
      <vt:lpstr>Install WebEx</vt:lpstr>
      <vt:lpstr>Schedule a WebEx Meeting </vt:lpstr>
      <vt:lpstr>Schedule WebEx Meeting</vt:lpstr>
      <vt:lpstr>Schedule WebEx Meeting</vt:lpstr>
      <vt:lpstr>Meeting Reminders</vt:lpstr>
      <vt:lpstr>Connect to a WebEx Meeting</vt:lpstr>
      <vt:lpstr>Start a Meeting with WebEx</vt:lpstr>
      <vt:lpstr>Connect to a WebEx – Option 1</vt:lpstr>
      <vt:lpstr>Connect to a WebEx – Option 2</vt:lpstr>
      <vt:lpstr>Connect to a WebEx – Option 3</vt:lpstr>
      <vt:lpstr>Share Your Content</vt:lpstr>
      <vt:lpstr>Share Your Content</vt:lpstr>
      <vt:lpstr>Share Your Content – Screen Sharing</vt:lpstr>
      <vt:lpstr>Share Your Content – Application Sharing</vt:lpstr>
      <vt:lpstr>Share Your Content – Application Sharing</vt:lpstr>
      <vt:lpstr>Share Your Content – Sharing Files</vt:lpstr>
      <vt:lpstr>Share Your Content – New Whiteboard</vt:lpstr>
      <vt:lpstr>Additional WebEx Resources</vt:lpstr>
      <vt:lpstr>WebEx 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Ernst, Angelique</dc:creator>
  <cp:lastModifiedBy>Ruffin, Alison</cp:lastModifiedBy>
  <cp:revision>121</cp:revision>
  <dcterms:created xsi:type="dcterms:W3CDTF">2020-01-27T21:18:03Z</dcterms:created>
  <dcterms:modified xsi:type="dcterms:W3CDTF">2020-03-26T21:08:41Z</dcterms:modified>
</cp:coreProperties>
</file>